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ink/ink1.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34"/>
  </p:notesMasterIdLst>
  <p:sldIdLst>
    <p:sldId id="256" r:id="rId3"/>
    <p:sldId id="257" r:id="rId4"/>
    <p:sldId id="258" r:id="rId5"/>
    <p:sldId id="284" r:id="rId6"/>
    <p:sldId id="260" r:id="rId7"/>
    <p:sldId id="263" r:id="rId8"/>
    <p:sldId id="262" r:id="rId9"/>
    <p:sldId id="261" r:id="rId10"/>
    <p:sldId id="286" r:id="rId11"/>
    <p:sldId id="287" r:id="rId12"/>
    <p:sldId id="303" r:id="rId13"/>
    <p:sldId id="290" r:id="rId14"/>
    <p:sldId id="297" r:id="rId15"/>
    <p:sldId id="292" r:id="rId16"/>
    <p:sldId id="296" r:id="rId17"/>
    <p:sldId id="295" r:id="rId18"/>
    <p:sldId id="294" r:id="rId19"/>
    <p:sldId id="293" r:id="rId20"/>
    <p:sldId id="300" r:id="rId21"/>
    <p:sldId id="298" r:id="rId22"/>
    <p:sldId id="299" r:id="rId23"/>
    <p:sldId id="259" r:id="rId24"/>
    <p:sldId id="276" r:id="rId25"/>
    <p:sldId id="277" r:id="rId26"/>
    <p:sldId id="278" r:id="rId27"/>
    <p:sldId id="291" r:id="rId28"/>
    <p:sldId id="279" r:id="rId29"/>
    <p:sldId id="280" r:id="rId30"/>
    <p:sldId id="301" r:id="rId31"/>
    <p:sldId id="281" r:id="rId32"/>
    <p:sldId id="282"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4328" autoAdjust="0"/>
  </p:normalViewPr>
  <p:slideViewPr>
    <p:cSldViewPr snapToGrid="0">
      <p:cViewPr varScale="1">
        <p:scale>
          <a:sx n="53" d="100"/>
          <a:sy n="53" d="100"/>
        </p:scale>
        <p:origin x="-1326" y="-96"/>
      </p:cViewPr>
      <p:guideLst>
        <p:guide orient="horz" pos="2160"/>
        <p:guide pos="3840"/>
      </p:guideLst>
    </p:cSldViewPr>
  </p:slideViewPr>
  <p:notesTextViewPr>
    <p:cViewPr>
      <p:scale>
        <a:sx n="1" d="1"/>
        <a:sy n="1" d="1"/>
      </p:scale>
      <p:origin x="0" y="0"/>
    </p:cViewPr>
  </p:notesTextViewPr>
  <p:notesViewPr>
    <p:cSldViewPr snapToGrid="0">
      <p:cViewPr>
        <p:scale>
          <a:sx n="78" d="100"/>
          <a:sy n="78" d="100"/>
        </p:scale>
        <p:origin x="2277" y="-315"/>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6BC83-B16F-4AE6-8378-37610F3E4AE3}"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en-US"/>
        </a:p>
      </dgm:t>
    </dgm:pt>
    <dgm:pt modelId="{236B7A08-F261-46E4-A890-DD791BA725DD}">
      <dgm:prSet/>
      <dgm:spPr/>
      <dgm:t>
        <a:bodyPr/>
        <a:lstStyle/>
        <a:p>
          <a:pPr rtl="0"/>
          <a:r>
            <a:rPr lang="en-US" smtClean="0"/>
            <a:t>Discuss the value of recommitment campaigns for your union</a:t>
          </a:r>
          <a:endParaRPr lang="en-US"/>
        </a:p>
      </dgm:t>
    </dgm:pt>
    <dgm:pt modelId="{FCF4DD9B-3039-4263-A2D5-0F8B0391A1B7}" type="parTrans" cxnId="{D3C2AFFB-E59C-43E9-8C60-F68C7FC34026}">
      <dgm:prSet/>
      <dgm:spPr/>
      <dgm:t>
        <a:bodyPr/>
        <a:lstStyle/>
        <a:p>
          <a:endParaRPr lang="en-US"/>
        </a:p>
      </dgm:t>
    </dgm:pt>
    <dgm:pt modelId="{881E6597-E400-4C31-93E9-F84FA3E6AFB8}" type="sibTrans" cxnId="{D3C2AFFB-E59C-43E9-8C60-F68C7FC34026}">
      <dgm:prSet/>
      <dgm:spPr/>
      <dgm:t>
        <a:bodyPr/>
        <a:lstStyle/>
        <a:p>
          <a:endParaRPr lang="en-US"/>
        </a:p>
      </dgm:t>
    </dgm:pt>
    <dgm:pt modelId="{423A596C-43CD-4076-B429-53086EB6E9D2}">
      <dgm:prSet/>
      <dgm:spPr/>
      <dgm:t>
        <a:bodyPr/>
        <a:lstStyle/>
        <a:p>
          <a:pPr rtl="0"/>
          <a:r>
            <a:rPr lang="en-US" smtClean="0"/>
            <a:t>Identify the critical elements of a successful recommitment campaign</a:t>
          </a:r>
          <a:endParaRPr lang="en-US"/>
        </a:p>
      </dgm:t>
    </dgm:pt>
    <dgm:pt modelId="{01603ED6-23E2-4918-B31C-4D7A2DBBD672}" type="parTrans" cxnId="{C28842EE-D567-41C3-9A5C-49013AAD0A1B}">
      <dgm:prSet/>
      <dgm:spPr/>
      <dgm:t>
        <a:bodyPr/>
        <a:lstStyle/>
        <a:p>
          <a:endParaRPr lang="en-US"/>
        </a:p>
      </dgm:t>
    </dgm:pt>
    <dgm:pt modelId="{DEC061CD-EF55-4B93-A96F-FCE81D0E4119}" type="sibTrans" cxnId="{C28842EE-D567-41C3-9A5C-49013AAD0A1B}">
      <dgm:prSet/>
      <dgm:spPr/>
      <dgm:t>
        <a:bodyPr/>
        <a:lstStyle/>
        <a:p>
          <a:endParaRPr lang="en-US"/>
        </a:p>
      </dgm:t>
    </dgm:pt>
    <dgm:pt modelId="{1BE0AC50-EF5F-4C80-A23D-E2664D11CD95}">
      <dgm:prSet/>
      <dgm:spPr/>
      <dgm:t>
        <a:bodyPr/>
        <a:lstStyle/>
        <a:p>
          <a:pPr rtl="0"/>
          <a:r>
            <a:rPr lang="en-US" smtClean="0"/>
            <a:t>Develop a “Janus Checklist” participants can use for planning their recommitment campaign and ongoing organizing work</a:t>
          </a:r>
          <a:endParaRPr lang="en-US"/>
        </a:p>
      </dgm:t>
    </dgm:pt>
    <dgm:pt modelId="{C23C3AF1-1AA6-4E0B-91D3-7E94B8275C81}" type="parTrans" cxnId="{AB2B8B2E-F025-4E3F-BD68-7E770E0C6838}">
      <dgm:prSet/>
      <dgm:spPr/>
      <dgm:t>
        <a:bodyPr/>
        <a:lstStyle/>
        <a:p>
          <a:endParaRPr lang="en-US"/>
        </a:p>
      </dgm:t>
    </dgm:pt>
    <dgm:pt modelId="{047DD9D9-185E-427F-BF48-AD844FD1527B}" type="sibTrans" cxnId="{AB2B8B2E-F025-4E3F-BD68-7E770E0C6838}">
      <dgm:prSet/>
      <dgm:spPr/>
      <dgm:t>
        <a:bodyPr/>
        <a:lstStyle/>
        <a:p>
          <a:endParaRPr lang="en-US"/>
        </a:p>
      </dgm:t>
    </dgm:pt>
    <dgm:pt modelId="{D6C2D948-6ECA-4DFD-958C-CBB3FC839308}" type="pres">
      <dgm:prSet presAssocID="{18E6BC83-B16F-4AE6-8378-37610F3E4AE3}" presName="linear" presStyleCnt="0">
        <dgm:presLayoutVars>
          <dgm:animLvl val="lvl"/>
          <dgm:resizeHandles val="exact"/>
        </dgm:presLayoutVars>
      </dgm:prSet>
      <dgm:spPr/>
      <dgm:t>
        <a:bodyPr/>
        <a:lstStyle/>
        <a:p>
          <a:endParaRPr lang="en-US"/>
        </a:p>
      </dgm:t>
    </dgm:pt>
    <dgm:pt modelId="{FF805E22-4C0E-41F1-A2C3-79231B7C2536}" type="pres">
      <dgm:prSet presAssocID="{236B7A08-F261-46E4-A890-DD791BA725DD}" presName="parentText" presStyleLbl="node1" presStyleIdx="0" presStyleCnt="3">
        <dgm:presLayoutVars>
          <dgm:chMax val="0"/>
          <dgm:bulletEnabled val="1"/>
        </dgm:presLayoutVars>
      </dgm:prSet>
      <dgm:spPr/>
      <dgm:t>
        <a:bodyPr/>
        <a:lstStyle/>
        <a:p>
          <a:endParaRPr lang="en-US"/>
        </a:p>
      </dgm:t>
    </dgm:pt>
    <dgm:pt modelId="{BF0B91DE-BE8B-4B56-87B1-8D2DA46CF300}" type="pres">
      <dgm:prSet presAssocID="{881E6597-E400-4C31-93E9-F84FA3E6AFB8}" presName="spacer" presStyleCnt="0"/>
      <dgm:spPr/>
    </dgm:pt>
    <dgm:pt modelId="{05C905E1-32B2-4050-8582-E87AD94AAD55}" type="pres">
      <dgm:prSet presAssocID="{423A596C-43CD-4076-B429-53086EB6E9D2}" presName="parentText" presStyleLbl="node1" presStyleIdx="1" presStyleCnt="3">
        <dgm:presLayoutVars>
          <dgm:chMax val="0"/>
          <dgm:bulletEnabled val="1"/>
        </dgm:presLayoutVars>
      </dgm:prSet>
      <dgm:spPr/>
      <dgm:t>
        <a:bodyPr/>
        <a:lstStyle/>
        <a:p>
          <a:endParaRPr lang="en-US"/>
        </a:p>
      </dgm:t>
    </dgm:pt>
    <dgm:pt modelId="{13BEAFEC-7875-44DF-BF61-E41837FDD0BC}" type="pres">
      <dgm:prSet presAssocID="{DEC061CD-EF55-4B93-A96F-FCE81D0E4119}" presName="spacer" presStyleCnt="0"/>
      <dgm:spPr/>
    </dgm:pt>
    <dgm:pt modelId="{3183471E-C6B3-4137-A1A8-52A005D31D03}" type="pres">
      <dgm:prSet presAssocID="{1BE0AC50-EF5F-4C80-A23D-E2664D11CD95}" presName="parentText" presStyleLbl="node1" presStyleIdx="2" presStyleCnt="3">
        <dgm:presLayoutVars>
          <dgm:chMax val="0"/>
          <dgm:bulletEnabled val="1"/>
        </dgm:presLayoutVars>
      </dgm:prSet>
      <dgm:spPr/>
      <dgm:t>
        <a:bodyPr/>
        <a:lstStyle/>
        <a:p>
          <a:endParaRPr lang="en-US"/>
        </a:p>
      </dgm:t>
    </dgm:pt>
  </dgm:ptLst>
  <dgm:cxnLst>
    <dgm:cxn modelId="{D2BE3044-02E8-433D-A7EC-50493C36CFD2}" type="presOf" srcId="{1BE0AC50-EF5F-4C80-A23D-E2664D11CD95}" destId="{3183471E-C6B3-4137-A1A8-52A005D31D03}" srcOrd="0" destOrd="0" presId="urn:microsoft.com/office/officeart/2005/8/layout/vList2"/>
    <dgm:cxn modelId="{C1EC8A37-D8FB-4840-8F42-F2EA6EF9DE96}" type="presOf" srcId="{18E6BC83-B16F-4AE6-8378-37610F3E4AE3}" destId="{D6C2D948-6ECA-4DFD-958C-CBB3FC839308}" srcOrd="0" destOrd="0" presId="urn:microsoft.com/office/officeart/2005/8/layout/vList2"/>
    <dgm:cxn modelId="{D3C2AFFB-E59C-43E9-8C60-F68C7FC34026}" srcId="{18E6BC83-B16F-4AE6-8378-37610F3E4AE3}" destId="{236B7A08-F261-46E4-A890-DD791BA725DD}" srcOrd="0" destOrd="0" parTransId="{FCF4DD9B-3039-4263-A2D5-0F8B0391A1B7}" sibTransId="{881E6597-E400-4C31-93E9-F84FA3E6AFB8}"/>
    <dgm:cxn modelId="{7C9B9335-9782-4C4C-80E8-7CB10915C50D}" type="presOf" srcId="{423A596C-43CD-4076-B429-53086EB6E9D2}" destId="{05C905E1-32B2-4050-8582-E87AD94AAD55}" srcOrd="0" destOrd="0" presId="urn:microsoft.com/office/officeart/2005/8/layout/vList2"/>
    <dgm:cxn modelId="{AB2B8B2E-F025-4E3F-BD68-7E770E0C6838}" srcId="{18E6BC83-B16F-4AE6-8378-37610F3E4AE3}" destId="{1BE0AC50-EF5F-4C80-A23D-E2664D11CD95}" srcOrd="2" destOrd="0" parTransId="{C23C3AF1-1AA6-4E0B-91D3-7E94B8275C81}" sibTransId="{047DD9D9-185E-427F-BF48-AD844FD1527B}"/>
    <dgm:cxn modelId="{317708C9-EE8F-456E-996F-6EC658889DC3}" type="presOf" srcId="{236B7A08-F261-46E4-A890-DD791BA725DD}" destId="{FF805E22-4C0E-41F1-A2C3-79231B7C2536}" srcOrd="0" destOrd="0" presId="urn:microsoft.com/office/officeart/2005/8/layout/vList2"/>
    <dgm:cxn modelId="{C28842EE-D567-41C3-9A5C-49013AAD0A1B}" srcId="{18E6BC83-B16F-4AE6-8378-37610F3E4AE3}" destId="{423A596C-43CD-4076-B429-53086EB6E9D2}" srcOrd="1" destOrd="0" parTransId="{01603ED6-23E2-4918-B31C-4D7A2DBBD672}" sibTransId="{DEC061CD-EF55-4B93-A96F-FCE81D0E4119}"/>
    <dgm:cxn modelId="{5124B5FD-AB25-43F1-953D-3DEF147C854E}" type="presParOf" srcId="{D6C2D948-6ECA-4DFD-958C-CBB3FC839308}" destId="{FF805E22-4C0E-41F1-A2C3-79231B7C2536}" srcOrd="0" destOrd="0" presId="urn:microsoft.com/office/officeart/2005/8/layout/vList2"/>
    <dgm:cxn modelId="{B3C72C60-9E8D-4E88-A56A-83278F7DEF19}" type="presParOf" srcId="{D6C2D948-6ECA-4DFD-958C-CBB3FC839308}" destId="{BF0B91DE-BE8B-4B56-87B1-8D2DA46CF300}" srcOrd="1" destOrd="0" presId="urn:microsoft.com/office/officeart/2005/8/layout/vList2"/>
    <dgm:cxn modelId="{644C7298-D091-481B-BD43-1DE50B33C629}" type="presParOf" srcId="{D6C2D948-6ECA-4DFD-958C-CBB3FC839308}" destId="{05C905E1-32B2-4050-8582-E87AD94AAD55}" srcOrd="2" destOrd="0" presId="urn:microsoft.com/office/officeart/2005/8/layout/vList2"/>
    <dgm:cxn modelId="{E52FC3A4-DD8B-46AC-A51E-C125BE0E6045}" type="presParOf" srcId="{D6C2D948-6ECA-4DFD-958C-CBB3FC839308}" destId="{13BEAFEC-7875-44DF-BF61-E41837FDD0BC}" srcOrd="3" destOrd="0" presId="urn:microsoft.com/office/officeart/2005/8/layout/vList2"/>
    <dgm:cxn modelId="{D58154BB-709C-41FD-A05D-332D5D33592E}" type="presParOf" srcId="{D6C2D948-6ECA-4DFD-958C-CBB3FC839308}" destId="{3183471E-C6B3-4137-A1A8-52A005D31D0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49FA28-8B76-49C3-901F-EAABD59BA608}" type="doc">
      <dgm:prSet loTypeId="urn:microsoft.com/office/officeart/2005/8/layout/hierarchy4" loCatId="list" qsTypeId="urn:microsoft.com/office/officeart/2005/8/quickstyle/simple1" qsCatId="simple" csTypeId="urn:microsoft.com/office/officeart/2005/8/colors/accent3_2" csCatId="accent3"/>
      <dgm:spPr/>
      <dgm:t>
        <a:bodyPr/>
        <a:lstStyle/>
        <a:p>
          <a:endParaRPr lang="en-US"/>
        </a:p>
      </dgm:t>
    </dgm:pt>
    <dgm:pt modelId="{28D3E812-58B7-436F-895E-095A59B43469}">
      <dgm:prSet/>
      <dgm:spPr/>
      <dgm:t>
        <a:bodyPr/>
        <a:lstStyle/>
        <a:p>
          <a:pPr rtl="0"/>
          <a:r>
            <a:rPr lang="en-US" smtClean="0"/>
            <a:t>Power of We Toolkit</a:t>
          </a:r>
          <a:endParaRPr lang="en-US"/>
        </a:p>
      </dgm:t>
    </dgm:pt>
    <dgm:pt modelId="{C1DB15AE-DA31-4FB7-A584-41A594155630}" type="parTrans" cxnId="{59BC3857-EAFF-488B-9893-7CCC4F593D82}">
      <dgm:prSet/>
      <dgm:spPr/>
      <dgm:t>
        <a:bodyPr/>
        <a:lstStyle/>
        <a:p>
          <a:endParaRPr lang="en-US"/>
        </a:p>
      </dgm:t>
    </dgm:pt>
    <dgm:pt modelId="{EE0C63E6-F232-4579-9AFD-DCFF91CBA9BD}" type="sibTrans" cxnId="{59BC3857-EAFF-488B-9893-7CCC4F593D82}">
      <dgm:prSet/>
      <dgm:spPr/>
      <dgm:t>
        <a:bodyPr/>
        <a:lstStyle/>
        <a:p>
          <a:endParaRPr lang="en-US"/>
        </a:p>
      </dgm:t>
    </dgm:pt>
    <dgm:pt modelId="{070CFE6B-2A1A-481C-AA40-37CD880E1FCE}">
      <dgm:prSet/>
      <dgm:spPr/>
      <dgm:t>
        <a:bodyPr/>
        <a:lstStyle/>
        <a:p>
          <a:pPr rtl="0"/>
          <a:r>
            <a:rPr lang="en-US" smtClean="0"/>
            <a:t>Introduction letter from President Denise Specht</a:t>
          </a:r>
          <a:endParaRPr lang="en-US"/>
        </a:p>
      </dgm:t>
    </dgm:pt>
    <dgm:pt modelId="{881354E0-3952-4243-9EB0-C183E876CC95}" type="parTrans" cxnId="{72CFF34F-5CAA-4F29-BF51-F8D79236A0C8}">
      <dgm:prSet/>
      <dgm:spPr/>
      <dgm:t>
        <a:bodyPr/>
        <a:lstStyle/>
        <a:p>
          <a:endParaRPr lang="en-US"/>
        </a:p>
      </dgm:t>
    </dgm:pt>
    <dgm:pt modelId="{6175F6E6-FDC1-4862-8D04-15DF95AD3BD1}" type="sibTrans" cxnId="{72CFF34F-5CAA-4F29-BF51-F8D79236A0C8}">
      <dgm:prSet/>
      <dgm:spPr/>
      <dgm:t>
        <a:bodyPr/>
        <a:lstStyle/>
        <a:p>
          <a:endParaRPr lang="en-US"/>
        </a:p>
      </dgm:t>
    </dgm:pt>
    <dgm:pt modelId="{985419BE-E6F4-489F-B501-C51E697B5F58}">
      <dgm:prSet/>
      <dgm:spPr/>
      <dgm:t>
        <a:bodyPr/>
        <a:lstStyle/>
        <a:p>
          <a:pPr rtl="0"/>
          <a:r>
            <a:rPr lang="en-US" smtClean="0"/>
            <a:t>Talking points for the Power of We campaign</a:t>
          </a:r>
          <a:endParaRPr lang="en-US"/>
        </a:p>
      </dgm:t>
    </dgm:pt>
    <dgm:pt modelId="{60A4A349-2D1D-4BAC-8CA8-5C344AE5AE4C}" type="parTrans" cxnId="{12E4BFEB-5D8E-45B2-A4F4-3A2562DB500E}">
      <dgm:prSet/>
      <dgm:spPr/>
      <dgm:t>
        <a:bodyPr/>
        <a:lstStyle/>
        <a:p>
          <a:endParaRPr lang="en-US"/>
        </a:p>
      </dgm:t>
    </dgm:pt>
    <dgm:pt modelId="{46F3E545-3A57-4E0C-9237-ECA91E3A06CC}" type="sibTrans" cxnId="{12E4BFEB-5D8E-45B2-A4F4-3A2562DB500E}">
      <dgm:prSet/>
      <dgm:spPr/>
      <dgm:t>
        <a:bodyPr/>
        <a:lstStyle/>
        <a:p>
          <a:endParaRPr lang="en-US"/>
        </a:p>
      </dgm:t>
    </dgm:pt>
    <dgm:pt modelId="{329EBBF5-B176-4C4C-8FF6-EE1A9272F694}">
      <dgm:prSet/>
      <dgm:spPr/>
      <dgm:t>
        <a:bodyPr/>
        <a:lstStyle/>
        <a:p>
          <a:pPr rtl="0"/>
          <a:r>
            <a:rPr lang="en-US" smtClean="0"/>
            <a:t>Sample conversation guide (graphic)</a:t>
          </a:r>
          <a:endParaRPr lang="en-US"/>
        </a:p>
      </dgm:t>
    </dgm:pt>
    <dgm:pt modelId="{D5F2961B-AE0E-4651-BD68-6B82A3BEA345}" type="parTrans" cxnId="{35B29B8D-C374-4E55-8665-81075D9A73C9}">
      <dgm:prSet/>
      <dgm:spPr/>
      <dgm:t>
        <a:bodyPr/>
        <a:lstStyle/>
        <a:p>
          <a:endParaRPr lang="en-US"/>
        </a:p>
      </dgm:t>
    </dgm:pt>
    <dgm:pt modelId="{6EB4B63F-E0DB-4E70-B8DC-97B9F1589355}" type="sibTrans" cxnId="{35B29B8D-C374-4E55-8665-81075D9A73C9}">
      <dgm:prSet/>
      <dgm:spPr/>
      <dgm:t>
        <a:bodyPr/>
        <a:lstStyle/>
        <a:p>
          <a:endParaRPr lang="en-US"/>
        </a:p>
      </dgm:t>
    </dgm:pt>
    <dgm:pt modelId="{A358C133-37FA-4DA5-AF9C-6DF58088BF1D}">
      <dgm:prSet/>
      <dgm:spPr/>
      <dgm:t>
        <a:bodyPr/>
        <a:lstStyle/>
        <a:p>
          <a:pPr rtl="0"/>
          <a:r>
            <a:rPr lang="en-US" smtClean="0"/>
            <a:t>Membership Renewal form instructions</a:t>
          </a:r>
          <a:endParaRPr lang="en-US"/>
        </a:p>
      </dgm:t>
    </dgm:pt>
    <dgm:pt modelId="{7D6EB0CA-2927-4B29-B6C9-DC4754D02F39}" type="parTrans" cxnId="{FE822719-576E-4C6D-885A-83021246E29E}">
      <dgm:prSet/>
      <dgm:spPr/>
      <dgm:t>
        <a:bodyPr/>
        <a:lstStyle/>
        <a:p>
          <a:endParaRPr lang="en-US"/>
        </a:p>
      </dgm:t>
    </dgm:pt>
    <dgm:pt modelId="{ACE5E1FE-3F22-4A6C-8496-8555FA94FCA9}" type="sibTrans" cxnId="{FE822719-576E-4C6D-885A-83021246E29E}">
      <dgm:prSet/>
      <dgm:spPr/>
      <dgm:t>
        <a:bodyPr/>
        <a:lstStyle/>
        <a:p>
          <a:endParaRPr lang="en-US"/>
        </a:p>
      </dgm:t>
    </dgm:pt>
    <dgm:pt modelId="{07297737-3576-4202-BB21-B596360CC037}">
      <dgm:prSet/>
      <dgm:spPr/>
      <dgm:t>
        <a:bodyPr/>
        <a:lstStyle/>
        <a:p>
          <a:pPr rtl="0"/>
          <a:r>
            <a:rPr lang="en-US" smtClean="0"/>
            <a:t>Online Renewal instructions</a:t>
          </a:r>
          <a:endParaRPr lang="en-US"/>
        </a:p>
      </dgm:t>
    </dgm:pt>
    <dgm:pt modelId="{34BD4976-888E-43C3-A910-639AC1313788}" type="parTrans" cxnId="{7CF8CF82-2CDA-42B1-B143-EBA5A1F830F8}">
      <dgm:prSet/>
      <dgm:spPr/>
      <dgm:t>
        <a:bodyPr/>
        <a:lstStyle/>
        <a:p>
          <a:endParaRPr lang="en-US"/>
        </a:p>
      </dgm:t>
    </dgm:pt>
    <dgm:pt modelId="{329B4AD8-46FE-4FD9-803E-4E28474C9157}" type="sibTrans" cxnId="{7CF8CF82-2CDA-42B1-B143-EBA5A1F830F8}">
      <dgm:prSet/>
      <dgm:spPr/>
      <dgm:t>
        <a:bodyPr/>
        <a:lstStyle/>
        <a:p>
          <a:endParaRPr lang="en-US"/>
        </a:p>
      </dgm:t>
    </dgm:pt>
    <dgm:pt modelId="{60F4C64E-7FB5-4295-88C4-58CEA2664ABB}">
      <dgm:prSet/>
      <dgm:spPr/>
      <dgm:t>
        <a:bodyPr/>
        <a:lstStyle/>
        <a:p>
          <a:pPr rtl="0"/>
          <a:r>
            <a:rPr lang="en-US" smtClean="0"/>
            <a:t>Information about available grants and grant application</a:t>
          </a:r>
          <a:endParaRPr lang="en-US"/>
        </a:p>
      </dgm:t>
    </dgm:pt>
    <dgm:pt modelId="{477EB769-8A60-4E11-A90A-D9A30690E490}" type="parTrans" cxnId="{DA4CA11A-2125-498C-9B20-AC9046B71FC3}">
      <dgm:prSet/>
      <dgm:spPr/>
      <dgm:t>
        <a:bodyPr/>
        <a:lstStyle/>
        <a:p>
          <a:endParaRPr lang="en-US"/>
        </a:p>
      </dgm:t>
    </dgm:pt>
    <dgm:pt modelId="{23554095-289F-46E1-B476-C6D79E2C0C80}" type="sibTrans" cxnId="{DA4CA11A-2125-498C-9B20-AC9046B71FC3}">
      <dgm:prSet/>
      <dgm:spPr/>
      <dgm:t>
        <a:bodyPr/>
        <a:lstStyle/>
        <a:p>
          <a:endParaRPr lang="en-US"/>
        </a:p>
      </dgm:t>
    </dgm:pt>
    <dgm:pt modelId="{44078418-55D6-4735-B1B7-477037F95E4E}">
      <dgm:prSet/>
      <dgm:spPr/>
      <dgm:t>
        <a:bodyPr/>
        <a:lstStyle/>
        <a:p>
          <a:pPr rtl="0"/>
          <a:r>
            <a:rPr lang="en-US" smtClean="0"/>
            <a:t>Testimonial videos to share with members</a:t>
          </a:r>
          <a:endParaRPr lang="en-US"/>
        </a:p>
      </dgm:t>
    </dgm:pt>
    <dgm:pt modelId="{3EC797E8-FE41-4EB9-B19A-9E295E314EB8}" type="parTrans" cxnId="{FC367338-FE0B-431C-B7E2-663DD105DF13}">
      <dgm:prSet/>
      <dgm:spPr/>
      <dgm:t>
        <a:bodyPr/>
        <a:lstStyle/>
        <a:p>
          <a:endParaRPr lang="en-US"/>
        </a:p>
      </dgm:t>
    </dgm:pt>
    <dgm:pt modelId="{285D4342-3D27-442A-9CE6-A16EFA42CC15}" type="sibTrans" cxnId="{FC367338-FE0B-431C-B7E2-663DD105DF13}">
      <dgm:prSet/>
      <dgm:spPr/>
      <dgm:t>
        <a:bodyPr/>
        <a:lstStyle/>
        <a:p>
          <a:endParaRPr lang="en-US"/>
        </a:p>
      </dgm:t>
    </dgm:pt>
    <dgm:pt modelId="{4E3E977B-F02D-40C5-B368-2DC7C6F2FCA1}" type="pres">
      <dgm:prSet presAssocID="{2B49FA28-8B76-49C3-901F-EAABD59BA608}" presName="Name0" presStyleCnt="0">
        <dgm:presLayoutVars>
          <dgm:chPref val="1"/>
          <dgm:dir/>
          <dgm:animOne val="branch"/>
          <dgm:animLvl val="lvl"/>
          <dgm:resizeHandles/>
        </dgm:presLayoutVars>
      </dgm:prSet>
      <dgm:spPr/>
      <dgm:t>
        <a:bodyPr/>
        <a:lstStyle/>
        <a:p>
          <a:endParaRPr lang="en-US"/>
        </a:p>
      </dgm:t>
    </dgm:pt>
    <dgm:pt modelId="{BDC1108A-0D5C-4044-933B-98C16382FA0D}" type="pres">
      <dgm:prSet presAssocID="{28D3E812-58B7-436F-895E-095A59B43469}" presName="vertOne" presStyleCnt="0"/>
      <dgm:spPr/>
    </dgm:pt>
    <dgm:pt modelId="{AA1CF4D3-6D35-4D3E-995C-ECBED4B29C3F}" type="pres">
      <dgm:prSet presAssocID="{28D3E812-58B7-436F-895E-095A59B43469}" presName="txOne" presStyleLbl="node0" presStyleIdx="0" presStyleCnt="1">
        <dgm:presLayoutVars>
          <dgm:chPref val="3"/>
        </dgm:presLayoutVars>
      </dgm:prSet>
      <dgm:spPr/>
      <dgm:t>
        <a:bodyPr/>
        <a:lstStyle/>
        <a:p>
          <a:endParaRPr lang="en-US"/>
        </a:p>
      </dgm:t>
    </dgm:pt>
    <dgm:pt modelId="{B4AC5002-9026-4FEE-9A6E-55ECB9209B8C}" type="pres">
      <dgm:prSet presAssocID="{28D3E812-58B7-436F-895E-095A59B43469}" presName="parTransOne" presStyleCnt="0"/>
      <dgm:spPr/>
    </dgm:pt>
    <dgm:pt modelId="{8488B6A8-68ED-4422-8FB8-B63C2A02F41F}" type="pres">
      <dgm:prSet presAssocID="{28D3E812-58B7-436F-895E-095A59B43469}" presName="horzOne" presStyleCnt="0"/>
      <dgm:spPr/>
    </dgm:pt>
    <dgm:pt modelId="{1B307852-B1CD-423A-9752-A6ABC12A0A58}" type="pres">
      <dgm:prSet presAssocID="{070CFE6B-2A1A-481C-AA40-37CD880E1FCE}" presName="vertTwo" presStyleCnt="0"/>
      <dgm:spPr/>
    </dgm:pt>
    <dgm:pt modelId="{0C715E8E-8899-41C6-8E05-AB34A080182F}" type="pres">
      <dgm:prSet presAssocID="{070CFE6B-2A1A-481C-AA40-37CD880E1FCE}" presName="txTwo" presStyleLbl="node2" presStyleIdx="0" presStyleCnt="7">
        <dgm:presLayoutVars>
          <dgm:chPref val="3"/>
        </dgm:presLayoutVars>
      </dgm:prSet>
      <dgm:spPr/>
      <dgm:t>
        <a:bodyPr/>
        <a:lstStyle/>
        <a:p>
          <a:endParaRPr lang="en-US"/>
        </a:p>
      </dgm:t>
    </dgm:pt>
    <dgm:pt modelId="{6F2E6F6E-52FC-48EE-890C-59D49938F46A}" type="pres">
      <dgm:prSet presAssocID="{070CFE6B-2A1A-481C-AA40-37CD880E1FCE}" presName="horzTwo" presStyleCnt="0"/>
      <dgm:spPr/>
    </dgm:pt>
    <dgm:pt modelId="{7BFCA043-4D34-47D1-828E-756C3C9A6C12}" type="pres">
      <dgm:prSet presAssocID="{6175F6E6-FDC1-4862-8D04-15DF95AD3BD1}" presName="sibSpaceTwo" presStyleCnt="0"/>
      <dgm:spPr/>
    </dgm:pt>
    <dgm:pt modelId="{311EF3D2-2F69-494C-BB5F-2BD1D1DE8EC1}" type="pres">
      <dgm:prSet presAssocID="{985419BE-E6F4-489F-B501-C51E697B5F58}" presName="vertTwo" presStyleCnt="0"/>
      <dgm:spPr/>
    </dgm:pt>
    <dgm:pt modelId="{DC581183-54FC-493F-A6A0-F2964866364F}" type="pres">
      <dgm:prSet presAssocID="{985419BE-E6F4-489F-B501-C51E697B5F58}" presName="txTwo" presStyleLbl="node2" presStyleIdx="1" presStyleCnt="7">
        <dgm:presLayoutVars>
          <dgm:chPref val="3"/>
        </dgm:presLayoutVars>
      </dgm:prSet>
      <dgm:spPr/>
      <dgm:t>
        <a:bodyPr/>
        <a:lstStyle/>
        <a:p>
          <a:endParaRPr lang="en-US"/>
        </a:p>
      </dgm:t>
    </dgm:pt>
    <dgm:pt modelId="{BEE74265-8FED-469B-82D4-E49C792EF859}" type="pres">
      <dgm:prSet presAssocID="{985419BE-E6F4-489F-B501-C51E697B5F58}" presName="horzTwo" presStyleCnt="0"/>
      <dgm:spPr/>
    </dgm:pt>
    <dgm:pt modelId="{AD36B25F-9190-45FF-B76E-81474E371DB9}" type="pres">
      <dgm:prSet presAssocID="{46F3E545-3A57-4E0C-9237-ECA91E3A06CC}" presName="sibSpaceTwo" presStyleCnt="0"/>
      <dgm:spPr/>
    </dgm:pt>
    <dgm:pt modelId="{A7A1686A-4B7F-4662-89D7-6F1ECB8545CE}" type="pres">
      <dgm:prSet presAssocID="{329EBBF5-B176-4C4C-8FF6-EE1A9272F694}" presName="vertTwo" presStyleCnt="0"/>
      <dgm:spPr/>
    </dgm:pt>
    <dgm:pt modelId="{4BED56DA-8385-41F1-A261-DF07C7702FD0}" type="pres">
      <dgm:prSet presAssocID="{329EBBF5-B176-4C4C-8FF6-EE1A9272F694}" presName="txTwo" presStyleLbl="node2" presStyleIdx="2" presStyleCnt="7">
        <dgm:presLayoutVars>
          <dgm:chPref val="3"/>
        </dgm:presLayoutVars>
      </dgm:prSet>
      <dgm:spPr/>
      <dgm:t>
        <a:bodyPr/>
        <a:lstStyle/>
        <a:p>
          <a:endParaRPr lang="en-US"/>
        </a:p>
      </dgm:t>
    </dgm:pt>
    <dgm:pt modelId="{99D0D752-053D-4AC6-AF03-45D9901D22F3}" type="pres">
      <dgm:prSet presAssocID="{329EBBF5-B176-4C4C-8FF6-EE1A9272F694}" presName="horzTwo" presStyleCnt="0"/>
      <dgm:spPr/>
    </dgm:pt>
    <dgm:pt modelId="{905087E6-8AA7-4B56-919F-9D4191047A25}" type="pres">
      <dgm:prSet presAssocID="{6EB4B63F-E0DB-4E70-B8DC-97B9F1589355}" presName="sibSpaceTwo" presStyleCnt="0"/>
      <dgm:spPr/>
    </dgm:pt>
    <dgm:pt modelId="{9C5627DE-CBEA-4553-B8B4-AFB392AB333A}" type="pres">
      <dgm:prSet presAssocID="{A358C133-37FA-4DA5-AF9C-6DF58088BF1D}" presName="vertTwo" presStyleCnt="0"/>
      <dgm:spPr/>
    </dgm:pt>
    <dgm:pt modelId="{F42F7461-691C-4B5B-A510-2625A5B2A70A}" type="pres">
      <dgm:prSet presAssocID="{A358C133-37FA-4DA5-AF9C-6DF58088BF1D}" presName="txTwo" presStyleLbl="node2" presStyleIdx="3" presStyleCnt="7">
        <dgm:presLayoutVars>
          <dgm:chPref val="3"/>
        </dgm:presLayoutVars>
      </dgm:prSet>
      <dgm:spPr/>
      <dgm:t>
        <a:bodyPr/>
        <a:lstStyle/>
        <a:p>
          <a:endParaRPr lang="en-US"/>
        </a:p>
      </dgm:t>
    </dgm:pt>
    <dgm:pt modelId="{EB3BEAB1-39B9-4463-9313-70E002FF0185}" type="pres">
      <dgm:prSet presAssocID="{A358C133-37FA-4DA5-AF9C-6DF58088BF1D}" presName="horzTwo" presStyleCnt="0"/>
      <dgm:spPr/>
    </dgm:pt>
    <dgm:pt modelId="{9DB1E7EB-F2E7-4BFE-9D4E-2B0A0A04B3D6}" type="pres">
      <dgm:prSet presAssocID="{ACE5E1FE-3F22-4A6C-8496-8555FA94FCA9}" presName="sibSpaceTwo" presStyleCnt="0"/>
      <dgm:spPr/>
    </dgm:pt>
    <dgm:pt modelId="{5E061CE4-4AC3-4AA2-A3F1-337D407391F0}" type="pres">
      <dgm:prSet presAssocID="{07297737-3576-4202-BB21-B596360CC037}" presName="vertTwo" presStyleCnt="0"/>
      <dgm:spPr/>
    </dgm:pt>
    <dgm:pt modelId="{C1437869-1230-41FB-92B0-8CA36B82EB8E}" type="pres">
      <dgm:prSet presAssocID="{07297737-3576-4202-BB21-B596360CC037}" presName="txTwo" presStyleLbl="node2" presStyleIdx="4" presStyleCnt="7">
        <dgm:presLayoutVars>
          <dgm:chPref val="3"/>
        </dgm:presLayoutVars>
      </dgm:prSet>
      <dgm:spPr/>
      <dgm:t>
        <a:bodyPr/>
        <a:lstStyle/>
        <a:p>
          <a:endParaRPr lang="en-US"/>
        </a:p>
      </dgm:t>
    </dgm:pt>
    <dgm:pt modelId="{A80E8B71-7B2D-4C61-B95F-38AC10C77401}" type="pres">
      <dgm:prSet presAssocID="{07297737-3576-4202-BB21-B596360CC037}" presName="horzTwo" presStyleCnt="0"/>
      <dgm:spPr/>
    </dgm:pt>
    <dgm:pt modelId="{9C2AB154-AB1D-456A-86F0-D8C6EAD4FB7A}" type="pres">
      <dgm:prSet presAssocID="{329B4AD8-46FE-4FD9-803E-4E28474C9157}" presName="sibSpaceTwo" presStyleCnt="0"/>
      <dgm:spPr/>
    </dgm:pt>
    <dgm:pt modelId="{5D7F904F-0053-49E6-B480-A140C9098089}" type="pres">
      <dgm:prSet presAssocID="{60F4C64E-7FB5-4295-88C4-58CEA2664ABB}" presName="vertTwo" presStyleCnt="0"/>
      <dgm:spPr/>
    </dgm:pt>
    <dgm:pt modelId="{0CC359B3-2B8B-483D-A5CC-551F4199740A}" type="pres">
      <dgm:prSet presAssocID="{60F4C64E-7FB5-4295-88C4-58CEA2664ABB}" presName="txTwo" presStyleLbl="node2" presStyleIdx="5" presStyleCnt="7">
        <dgm:presLayoutVars>
          <dgm:chPref val="3"/>
        </dgm:presLayoutVars>
      </dgm:prSet>
      <dgm:spPr/>
      <dgm:t>
        <a:bodyPr/>
        <a:lstStyle/>
        <a:p>
          <a:endParaRPr lang="en-US"/>
        </a:p>
      </dgm:t>
    </dgm:pt>
    <dgm:pt modelId="{AA71011F-EEBB-4EAE-9301-BAB58832BE59}" type="pres">
      <dgm:prSet presAssocID="{60F4C64E-7FB5-4295-88C4-58CEA2664ABB}" presName="horzTwo" presStyleCnt="0"/>
      <dgm:spPr/>
    </dgm:pt>
    <dgm:pt modelId="{60F17657-6615-4C7F-AAA3-687B94BA87F1}" type="pres">
      <dgm:prSet presAssocID="{23554095-289F-46E1-B476-C6D79E2C0C80}" presName="sibSpaceTwo" presStyleCnt="0"/>
      <dgm:spPr/>
    </dgm:pt>
    <dgm:pt modelId="{773DC794-B898-490D-A761-A35942E7266E}" type="pres">
      <dgm:prSet presAssocID="{44078418-55D6-4735-B1B7-477037F95E4E}" presName="vertTwo" presStyleCnt="0"/>
      <dgm:spPr/>
    </dgm:pt>
    <dgm:pt modelId="{0E2C11EF-4863-46E5-9191-7FFDAFA9C1C9}" type="pres">
      <dgm:prSet presAssocID="{44078418-55D6-4735-B1B7-477037F95E4E}" presName="txTwo" presStyleLbl="node2" presStyleIdx="6" presStyleCnt="7">
        <dgm:presLayoutVars>
          <dgm:chPref val="3"/>
        </dgm:presLayoutVars>
      </dgm:prSet>
      <dgm:spPr/>
      <dgm:t>
        <a:bodyPr/>
        <a:lstStyle/>
        <a:p>
          <a:endParaRPr lang="en-US"/>
        </a:p>
      </dgm:t>
    </dgm:pt>
    <dgm:pt modelId="{6DDB3B39-36AC-435C-86C1-2E67DB511463}" type="pres">
      <dgm:prSet presAssocID="{44078418-55D6-4735-B1B7-477037F95E4E}" presName="horzTwo" presStyleCnt="0"/>
      <dgm:spPr/>
    </dgm:pt>
  </dgm:ptLst>
  <dgm:cxnLst>
    <dgm:cxn modelId="{35B29B8D-C374-4E55-8665-81075D9A73C9}" srcId="{28D3E812-58B7-436F-895E-095A59B43469}" destId="{329EBBF5-B176-4C4C-8FF6-EE1A9272F694}" srcOrd="2" destOrd="0" parTransId="{D5F2961B-AE0E-4651-BD68-6B82A3BEA345}" sibTransId="{6EB4B63F-E0DB-4E70-B8DC-97B9F1589355}"/>
    <dgm:cxn modelId="{12E4BFEB-5D8E-45B2-A4F4-3A2562DB500E}" srcId="{28D3E812-58B7-436F-895E-095A59B43469}" destId="{985419BE-E6F4-489F-B501-C51E697B5F58}" srcOrd="1" destOrd="0" parTransId="{60A4A349-2D1D-4BAC-8CA8-5C344AE5AE4C}" sibTransId="{46F3E545-3A57-4E0C-9237-ECA91E3A06CC}"/>
    <dgm:cxn modelId="{7CF8CF82-2CDA-42B1-B143-EBA5A1F830F8}" srcId="{28D3E812-58B7-436F-895E-095A59B43469}" destId="{07297737-3576-4202-BB21-B596360CC037}" srcOrd="4" destOrd="0" parTransId="{34BD4976-888E-43C3-A910-639AC1313788}" sibTransId="{329B4AD8-46FE-4FD9-803E-4E28474C9157}"/>
    <dgm:cxn modelId="{961DC453-F357-47B8-B8E8-99C0A08D62D4}" type="presOf" srcId="{2B49FA28-8B76-49C3-901F-EAABD59BA608}" destId="{4E3E977B-F02D-40C5-B368-2DC7C6F2FCA1}" srcOrd="0" destOrd="0" presId="urn:microsoft.com/office/officeart/2005/8/layout/hierarchy4"/>
    <dgm:cxn modelId="{62203292-41FD-4D25-B337-8D7410CB96AC}" type="presOf" srcId="{329EBBF5-B176-4C4C-8FF6-EE1A9272F694}" destId="{4BED56DA-8385-41F1-A261-DF07C7702FD0}" srcOrd="0" destOrd="0" presId="urn:microsoft.com/office/officeart/2005/8/layout/hierarchy4"/>
    <dgm:cxn modelId="{A319CCBC-DC76-410C-A0E5-18461712930E}" type="presOf" srcId="{60F4C64E-7FB5-4295-88C4-58CEA2664ABB}" destId="{0CC359B3-2B8B-483D-A5CC-551F4199740A}" srcOrd="0" destOrd="0" presId="urn:microsoft.com/office/officeart/2005/8/layout/hierarchy4"/>
    <dgm:cxn modelId="{FC367338-FE0B-431C-B7E2-663DD105DF13}" srcId="{28D3E812-58B7-436F-895E-095A59B43469}" destId="{44078418-55D6-4735-B1B7-477037F95E4E}" srcOrd="6" destOrd="0" parTransId="{3EC797E8-FE41-4EB9-B19A-9E295E314EB8}" sibTransId="{285D4342-3D27-442A-9CE6-A16EFA42CC15}"/>
    <dgm:cxn modelId="{DA4CA11A-2125-498C-9B20-AC9046B71FC3}" srcId="{28D3E812-58B7-436F-895E-095A59B43469}" destId="{60F4C64E-7FB5-4295-88C4-58CEA2664ABB}" srcOrd="5" destOrd="0" parTransId="{477EB769-8A60-4E11-A90A-D9A30690E490}" sibTransId="{23554095-289F-46E1-B476-C6D79E2C0C80}"/>
    <dgm:cxn modelId="{9719C391-B731-4215-86DC-1FD3B186757E}" type="presOf" srcId="{28D3E812-58B7-436F-895E-095A59B43469}" destId="{AA1CF4D3-6D35-4D3E-995C-ECBED4B29C3F}" srcOrd="0" destOrd="0" presId="urn:microsoft.com/office/officeart/2005/8/layout/hierarchy4"/>
    <dgm:cxn modelId="{FE822719-576E-4C6D-885A-83021246E29E}" srcId="{28D3E812-58B7-436F-895E-095A59B43469}" destId="{A358C133-37FA-4DA5-AF9C-6DF58088BF1D}" srcOrd="3" destOrd="0" parTransId="{7D6EB0CA-2927-4B29-B6C9-DC4754D02F39}" sibTransId="{ACE5E1FE-3F22-4A6C-8496-8555FA94FCA9}"/>
    <dgm:cxn modelId="{2694EDCB-070E-40BD-A322-BB2DB3293E3C}" type="presOf" srcId="{07297737-3576-4202-BB21-B596360CC037}" destId="{C1437869-1230-41FB-92B0-8CA36B82EB8E}" srcOrd="0" destOrd="0" presId="urn:microsoft.com/office/officeart/2005/8/layout/hierarchy4"/>
    <dgm:cxn modelId="{2BB827D1-8347-40FE-A8AF-BAC2B4AFAC98}" type="presOf" srcId="{A358C133-37FA-4DA5-AF9C-6DF58088BF1D}" destId="{F42F7461-691C-4B5B-A510-2625A5B2A70A}" srcOrd="0" destOrd="0" presId="urn:microsoft.com/office/officeart/2005/8/layout/hierarchy4"/>
    <dgm:cxn modelId="{72CFF34F-5CAA-4F29-BF51-F8D79236A0C8}" srcId="{28D3E812-58B7-436F-895E-095A59B43469}" destId="{070CFE6B-2A1A-481C-AA40-37CD880E1FCE}" srcOrd="0" destOrd="0" parTransId="{881354E0-3952-4243-9EB0-C183E876CC95}" sibTransId="{6175F6E6-FDC1-4862-8D04-15DF95AD3BD1}"/>
    <dgm:cxn modelId="{12B14AEE-83D4-45A4-B1C3-5EB4274D0768}" type="presOf" srcId="{985419BE-E6F4-489F-B501-C51E697B5F58}" destId="{DC581183-54FC-493F-A6A0-F2964866364F}" srcOrd="0" destOrd="0" presId="urn:microsoft.com/office/officeart/2005/8/layout/hierarchy4"/>
    <dgm:cxn modelId="{59BC3857-EAFF-488B-9893-7CCC4F593D82}" srcId="{2B49FA28-8B76-49C3-901F-EAABD59BA608}" destId="{28D3E812-58B7-436F-895E-095A59B43469}" srcOrd="0" destOrd="0" parTransId="{C1DB15AE-DA31-4FB7-A584-41A594155630}" sibTransId="{EE0C63E6-F232-4579-9AFD-DCFF91CBA9BD}"/>
    <dgm:cxn modelId="{C8BA3633-5E93-433E-9507-A453663EBD65}" type="presOf" srcId="{44078418-55D6-4735-B1B7-477037F95E4E}" destId="{0E2C11EF-4863-46E5-9191-7FFDAFA9C1C9}" srcOrd="0" destOrd="0" presId="urn:microsoft.com/office/officeart/2005/8/layout/hierarchy4"/>
    <dgm:cxn modelId="{121FB2D8-1E04-4F9E-A774-3D72948B8165}" type="presOf" srcId="{070CFE6B-2A1A-481C-AA40-37CD880E1FCE}" destId="{0C715E8E-8899-41C6-8E05-AB34A080182F}" srcOrd="0" destOrd="0" presId="urn:microsoft.com/office/officeart/2005/8/layout/hierarchy4"/>
    <dgm:cxn modelId="{C3C7B8C4-D8BD-465A-8085-5708B1E03B6B}" type="presParOf" srcId="{4E3E977B-F02D-40C5-B368-2DC7C6F2FCA1}" destId="{BDC1108A-0D5C-4044-933B-98C16382FA0D}" srcOrd="0" destOrd="0" presId="urn:microsoft.com/office/officeart/2005/8/layout/hierarchy4"/>
    <dgm:cxn modelId="{3BA5BD91-C893-402E-908F-BA234E36A1F6}" type="presParOf" srcId="{BDC1108A-0D5C-4044-933B-98C16382FA0D}" destId="{AA1CF4D3-6D35-4D3E-995C-ECBED4B29C3F}" srcOrd="0" destOrd="0" presId="urn:microsoft.com/office/officeart/2005/8/layout/hierarchy4"/>
    <dgm:cxn modelId="{D062E0AC-7F15-43EA-9B78-AB00607247F7}" type="presParOf" srcId="{BDC1108A-0D5C-4044-933B-98C16382FA0D}" destId="{B4AC5002-9026-4FEE-9A6E-55ECB9209B8C}" srcOrd="1" destOrd="0" presId="urn:microsoft.com/office/officeart/2005/8/layout/hierarchy4"/>
    <dgm:cxn modelId="{260A3855-FB59-4EEF-A3C7-598BD8A91F02}" type="presParOf" srcId="{BDC1108A-0D5C-4044-933B-98C16382FA0D}" destId="{8488B6A8-68ED-4422-8FB8-B63C2A02F41F}" srcOrd="2" destOrd="0" presId="urn:microsoft.com/office/officeart/2005/8/layout/hierarchy4"/>
    <dgm:cxn modelId="{69B9DA91-0363-4357-B0F6-944EBF10FBDC}" type="presParOf" srcId="{8488B6A8-68ED-4422-8FB8-B63C2A02F41F}" destId="{1B307852-B1CD-423A-9752-A6ABC12A0A58}" srcOrd="0" destOrd="0" presId="urn:microsoft.com/office/officeart/2005/8/layout/hierarchy4"/>
    <dgm:cxn modelId="{7E0C07F7-D448-4BAF-83D9-82E5080D15B5}" type="presParOf" srcId="{1B307852-B1CD-423A-9752-A6ABC12A0A58}" destId="{0C715E8E-8899-41C6-8E05-AB34A080182F}" srcOrd="0" destOrd="0" presId="urn:microsoft.com/office/officeart/2005/8/layout/hierarchy4"/>
    <dgm:cxn modelId="{3DA42A35-5D69-417F-90CC-688663985208}" type="presParOf" srcId="{1B307852-B1CD-423A-9752-A6ABC12A0A58}" destId="{6F2E6F6E-52FC-48EE-890C-59D49938F46A}" srcOrd="1" destOrd="0" presId="urn:microsoft.com/office/officeart/2005/8/layout/hierarchy4"/>
    <dgm:cxn modelId="{B85F07B4-DF49-4B12-BE10-08DD3ADD8842}" type="presParOf" srcId="{8488B6A8-68ED-4422-8FB8-B63C2A02F41F}" destId="{7BFCA043-4D34-47D1-828E-756C3C9A6C12}" srcOrd="1" destOrd="0" presId="urn:microsoft.com/office/officeart/2005/8/layout/hierarchy4"/>
    <dgm:cxn modelId="{DE9FD8E3-95F8-42CC-A0C7-537F956B9831}" type="presParOf" srcId="{8488B6A8-68ED-4422-8FB8-B63C2A02F41F}" destId="{311EF3D2-2F69-494C-BB5F-2BD1D1DE8EC1}" srcOrd="2" destOrd="0" presId="urn:microsoft.com/office/officeart/2005/8/layout/hierarchy4"/>
    <dgm:cxn modelId="{C2D495C6-900F-48DA-9C9D-A6471FAA52F6}" type="presParOf" srcId="{311EF3D2-2F69-494C-BB5F-2BD1D1DE8EC1}" destId="{DC581183-54FC-493F-A6A0-F2964866364F}" srcOrd="0" destOrd="0" presId="urn:microsoft.com/office/officeart/2005/8/layout/hierarchy4"/>
    <dgm:cxn modelId="{884C7094-52AA-47F6-8B2B-10C4085AE925}" type="presParOf" srcId="{311EF3D2-2F69-494C-BB5F-2BD1D1DE8EC1}" destId="{BEE74265-8FED-469B-82D4-E49C792EF859}" srcOrd="1" destOrd="0" presId="urn:microsoft.com/office/officeart/2005/8/layout/hierarchy4"/>
    <dgm:cxn modelId="{D5FD3027-BA94-44C3-8812-7564B255832D}" type="presParOf" srcId="{8488B6A8-68ED-4422-8FB8-B63C2A02F41F}" destId="{AD36B25F-9190-45FF-B76E-81474E371DB9}" srcOrd="3" destOrd="0" presId="urn:microsoft.com/office/officeart/2005/8/layout/hierarchy4"/>
    <dgm:cxn modelId="{415BA4A8-C3DC-4409-9A1E-21F5BAB04040}" type="presParOf" srcId="{8488B6A8-68ED-4422-8FB8-B63C2A02F41F}" destId="{A7A1686A-4B7F-4662-89D7-6F1ECB8545CE}" srcOrd="4" destOrd="0" presId="urn:microsoft.com/office/officeart/2005/8/layout/hierarchy4"/>
    <dgm:cxn modelId="{B408853C-0306-4221-A4ED-27F7E6315472}" type="presParOf" srcId="{A7A1686A-4B7F-4662-89D7-6F1ECB8545CE}" destId="{4BED56DA-8385-41F1-A261-DF07C7702FD0}" srcOrd="0" destOrd="0" presId="urn:microsoft.com/office/officeart/2005/8/layout/hierarchy4"/>
    <dgm:cxn modelId="{7FD0B320-AC63-4728-91C0-B4827550D662}" type="presParOf" srcId="{A7A1686A-4B7F-4662-89D7-6F1ECB8545CE}" destId="{99D0D752-053D-4AC6-AF03-45D9901D22F3}" srcOrd="1" destOrd="0" presId="urn:microsoft.com/office/officeart/2005/8/layout/hierarchy4"/>
    <dgm:cxn modelId="{8DE67DD8-7DA8-49A0-A96F-367E0CE928AF}" type="presParOf" srcId="{8488B6A8-68ED-4422-8FB8-B63C2A02F41F}" destId="{905087E6-8AA7-4B56-919F-9D4191047A25}" srcOrd="5" destOrd="0" presId="urn:microsoft.com/office/officeart/2005/8/layout/hierarchy4"/>
    <dgm:cxn modelId="{352A3518-D752-44B3-94A3-6D11251B9927}" type="presParOf" srcId="{8488B6A8-68ED-4422-8FB8-B63C2A02F41F}" destId="{9C5627DE-CBEA-4553-B8B4-AFB392AB333A}" srcOrd="6" destOrd="0" presId="urn:microsoft.com/office/officeart/2005/8/layout/hierarchy4"/>
    <dgm:cxn modelId="{1D3FC286-EAB1-4FCB-82F0-0F4B014F440F}" type="presParOf" srcId="{9C5627DE-CBEA-4553-B8B4-AFB392AB333A}" destId="{F42F7461-691C-4B5B-A510-2625A5B2A70A}" srcOrd="0" destOrd="0" presId="urn:microsoft.com/office/officeart/2005/8/layout/hierarchy4"/>
    <dgm:cxn modelId="{2780B5C3-6C5E-421C-A0C7-7EBEB7B77554}" type="presParOf" srcId="{9C5627DE-CBEA-4553-B8B4-AFB392AB333A}" destId="{EB3BEAB1-39B9-4463-9313-70E002FF0185}" srcOrd="1" destOrd="0" presId="urn:microsoft.com/office/officeart/2005/8/layout/hierarchy4"/>
    <dgm:cxn modelId="{5C306434-DF22-440B-92E5-861099177EC6}" type="presParOf" srcId="{8488B6A8-68ED-4422-8FB8-B63C2A02F41F}" destId="{9DB1E7EB-F2E7-4BFE-9D4E-2B0A0A04B3D6}" srcOrd="7" destOrd="0" presId="urn:microsoft.com/office/officeart/2005/8/layout/hierarchy4"/>
    <dgm:cxn modelId="{00B18CF2-8778-4225-9EFC-411AD5F236E0}" type="presParOf" srcId="{8488B6A8-68ED-4422-8FB8-B63C2A02F41F}" destId="{5E061CE4-4AC3-4AA2-A3F1-337D407391F0}" srcOrd="8" destOrd="0" presId="urn:microsoft.com/office/officeart/2005/8/layout/hierarchy4"/>
    <dgm:cxn modelId="{B63B1223-819D-4956-BCD6-F1C6A9F13107}" type="presParOf" srcId="{5E061CE4-4AC3-4AA2-A3F1-337D407391F0}" destId="{C1437869-1230-41FB-92B0-8CA36B82EB8E}" srcOrd="0" destOrd="0" presId="urn:microsoft.com/office/officeart/2005/8/layout/hierarchy4"/>
    <dgm:cxn modelId="{9BB7FA64-0F71-4191-8B21-2E1100827432}" type="presParOf" srcId="{5E061CE4-4AC3-4AA2-A3F1-337D407391F0}" destId="{A80E8B71-7B2D-4C61-B95F-38AC10C77401}" srcOrd="1" destOrd="0" presId="urn:microsoft.com/office/officeart/2005/8/layout/hierarchy4"/>
    <dgm:cxn modelId="{B03B70A1-BECE-4DC9-92FB-1F92F4E51CF6}" type="presParOf" srcId="{8488B6A8-68ED-4422-8FB8-B63C2A02F41F}" destId="{9C2AB154-AB1D-456A-86F0-D8C6EAD4FB7A}" srcOrd="9" destOrd="0" presId="urn:microsoft.com/office/officeart/2005/8/layout/hierarchy4"/>
    <dgm:cxn modelId="{1DEDB9D7-E483-4270-A326-96F8C603F065}" type="presParOf" srcId="{8488B6A8-68ED-4422-8FB8-B63C2A02F41F}" destId="{5D7F904F-0053-49E6-B480-A140C9098089}" srcOrd="10" destOrd="0" presId="urn:microsoft.com/office/officeart/2005/8/layout/hierarchy4"/>
    <dgm:cxn modelId="{B11AD5C2-EC1A-4501-9326-18996A185783}" type="presParOf" srcId="{5D7F904F-0053-49E6-B480-A140C9098089}" destId="{0CC359B3-2B8B-483D-A5CC-551F4199740A}" srcOrd="0" destOrd="0" presId="urn:microsoft.com/office/officeart/2005/8/layout/hierarchy4"/>
    <dgm:cxn modelId="{960362BD-D378-41D2-94C8-31309BAE6474}" type="presParOf" srcId="{5D7F904F-0053-49E6-B480-A140C9098089}" destId="{AA71011F-EEBB-4EAE-9301-BAB58832BE59}" srcOrd="1" destOrd="0" presId="urn:microsoft.com/office/officeart/2005/8/layout/hierarchy4"/>
    <dgm:cxn modelId="{F3616249-F9D2-44B3-AD14-716394F9D491}" type="presParOf" srcId="{8488B6A8-68ED-4422-8FB8-B63C2A02F41F}" destId="{60F17657-6615-4C7F-AAA3-687B94BA87F1}" srcOrd="11" destOrd="0" presId="urn:microsoft.com/office/officeart/2005/8/layout/hierarchy4"/>
    <dgm:cxn modelId="{83ABB9DF-6240-4E23-923D-F15CFC50E12A}" type="presParOf" srcId="{8488B6A8-68ED-4422-8FB8-B63C2A02F41F}" destId="{773DC794-B898-490D-A761-A35942E7266E}" srcOrd="12" destOrd="0" presId="urn:microsoft.com/office/officeart/2005/8/layout/hierarchy4"/>
    <dgm:cxn modelId="{6FFEA307-9D08-4ECE-9AF4-6B6BB0BF1C48}" type="presParOf" srcId="{773DC794-B898-490D-A761-A35942E7266E}" destId="{0E2C11EF-4863-46E5-9191-7FFDAFA9C1C9}" srcOrd="0" destOrd="0" presId="urn:microsoft.com/office/officeart/2005/8/layout/hierarchy4"/>
    <dgm:cxn modelId="{042BB8F7-4CC7-4F6D-AD55-322ACA44D7A9}" type="presParOf" srcId="{773DC794-B898-490D-A761-A35942E7266E}" destId="{6DDB3B39-36AC-435C-86C1-2E67DB51146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0F2C2-D685-40FC-AA76-54854A1F9476}" type="doc">
      <dgm:prSet loTypeId="urn:microsoft.com/office/officeart/2005/8/layout/vList6" loCatId="process" qsTypeId="urn:microsoft.com/office/officeart/2005/8/quickstyle/simple1" qsCatId="simple" csTypeId="urn:microsoft.com/office/officeart/2005/8/colors/accent2_5" csCatId="accent2" phldr="1"/>
      <dgm:spPr/>
      <dgm:t>
        <a:bodyPr/>
        <a:lstStyle/>
        <a:p>
          <a:endParaRPr lang="en-US"/>
        </a:p>
      </dgm:t>
    </dgm:pt>
    <dgm:pt modelId="{8312D11B-255E-47C8-9F67-1161AF4ED410}">
      <dgm:prSet phldrT="[Text]"/>
      <dgm:spPr/>
      <dgm:t>
        <a:bodyPr/>
        <a:lstStyle/>
        <a:p>
          <a:r>
            <a:rPr lang="en-US" dirty="0" smtClean="0"/>
            <a:t>2015: </a:t>
          </a:r>
          <a:r>
            <a:rPr lang="en-US" dirty="0" err="1" smtClean="0"/>
            <a:t>Friedrichs</a:t>
          </a:r>
          <a:r>
            <a:rPr lang="en-US" dirty="0" smtClean="0"/>
            <a:t> v CTA</a:t>
          </a:r>
          <a:endParaRPr lang="en-US" dirty="0"/>
        </a:p>
      </dgm:t>
    </dgm:pt>
    <dgm:pt modelId="{24C8CA41-3C9E-4827-BB5F-5EF38559EE5B}" type="parTrans" cxnId="{F744EB7F-8B24-4AFD-9FDA-91521FC35E9D}">
      <dgm:prSet/>
      <dgm:spPr/>
      <dgm:t>
        <a:bodyPr/>
        <a:lstStyle/>
        <a:p>
          <a:endParaRPr lang="en-US"/>
        </a:p>
      </dgm:t>
    </dgm:pt>
    <dgm:pt modelId="{859849EC-675E-4363-86C7-8B3C40613A8E}" type="sibTrans" cxnId="{F744EB7F-8B24-4AFD-9FDA-91521FC35E9D}">
      <dgm:prSet/>
      <dgm:spPr/>
      <dgm:t>
        <a:bodyPr/>
        <a:lstStyle/>
        <a:p>
          <a:endParaRPr lang="en-US"/>
        </a:p>
      </dgm:t>
    </dgm:pt>
    <dgm:pt modelId="{97887E9F-E013-4A4F-B54A-6761E737D60C}">
      <dgm:prSet phldrT="[Text]"/>
      <dgm:spPr/>
      <dgm:t>
        <a:bodyPr anchor="ctr"/>
        <a:lstStyle/>
        <a:p>
          <a:r>
            <a:rPr lang="en-US" dirty="0" smtClean="0"/>
            <a:t>Launched the Value of Belonging campaign to strengthen our union in the increasingly hostile political climate</a:t>
          </a:r>
          <a:endParaRPr lang="en-US" dirty="0"/>
        </a:p>
      </dgm:t>
    </dgm:pt>
    <dgm:pt modelId="{95EEACDE-09E5-41C7-997B-B09E4AAE6540}" type="parTrans" cxnId="{D8C76FE6-BE6D-41EB-92F0-3E7BBA6EAE6F}">
      <dgm:prSet/>
      <dgm:spPr/>
      <dgm:t>
        <a:bodyPr/>
        <a:lstStyle/>
        <a:p>
          <a:endParaRPr lang="en-US"/>
        </a:p>
      </dgm:t>
    </dgm:pt>
    <dgm:pt modelId="{02B12CB7-A11E-4687-A36B-1798DB73D653}" type="sibTrans" cxnId="{D8C76FE6-BE6D-41EB-92F0-3E7BBA6EAE6F}">
      <dgm:prSet/>
      <dgm:spPr/>
      <dgm:t>
        <a:bodyPr/>
        <a:lstStyle/>
        <a:p>
          <a:endParaRPr lang="en-US"/>
        </a:p>
      </dgm:t>
    </dgm:pt>
    <dgm:pt modelId="{25DCFC23-B7B0-4E9E-BB33-F161EDC811A8}">
      <dgm:prSet phldrT="[Text]"/>
      <dgm:spPr/>
      <dgm:t>
        <a:bodyPr anchor="ctr"/>
        <a:lstStyle/>
        <a:p>
          <a:r>
            <a:rPr lang="en-US" dirty="0" smtClean="0"/>
            <a:t>Deep, cleansing breaths</a:t>
          </a:r>
          <a:endParaRPr lang="en-US" dirty="0"/>
        </a:p>
      </dgm:t>
    </dgm:pt>
    <dgm:pt modelId="{FC54EE76-A9D9-4C02-9838-541E72C81F25}" type="parTrans" cxnId="{7F8D0926-FBB8-4E96-B6D1-47B5752BF32C}">
      <dgm:prSet/>
      <dgm:spPr/>
      <dgm:t>
        <a:bodyPr/>
        <a:lstStyle/>
        <a:p>
          <a:endParaRPr lang="en-US"/>
        </a:p>
      </dgm:t>
    </dgm:pt>
    <dgm:pt modelId="{EC6FA91C-EFC8-4FD4-9AD3-0F3FD60D4850}" type="sibTrans" cxnId="{7F8D0926-FBB8-4E96-B6D1-47B5752BF32C}">
      <dgm:prSet/>
      <dgm:spPr/>
      <dgm:t>
        <a:bodyPr/>
        <a:lstStyle/>
        <a:p>
          <a:endParaRPr lang="en-US"/>
        </a:p>
      </dgm:t>
    </dgm:pt>
    <dgm:pt modelId="{D0A3DEDD-C85B-4582-B242-45BD6DD79F9E}">
      <dgm:prSet phldrT="[Text]"/>
      <dgm:spPr/>
      <dgm:t>
        <a:bodyPr/>
        <a:lstStyle/>
        <a:p>
          <a:r>
            <a:rPr lang="en-US" dirty="0" smtClean="0"/>
            <a:t>2016: Scalia Dies </a:t>
          </a:r>
          <a:endParaRPr lang="en-US" dirty="0"/>
        </a:p>
      </dgm:t>
    </dgm:pt>
    <dgm:pt modelId="{4360FD57-440F-45D1-AFAB-5F70D5B4ACF5}" type="parTrans" cxnId="{B61FEF3C-872D-46E2-B413-B280F025CCF0}">
      <dgm:prSet/>
      <dgm:spPr/>
      <dgm:t>
        <a:bodyPr/>
        <a:lstStyle/>
        <a:p>
          <a:endParaRPr lang="en-US"/>
        </a:p>
      </dgm:t>
    </dgm:pt>
    <dgm:pt modelId="{F8BBDCA3-C2E3-4D29-BC3C-F4472332FF2C}" type="sibTrans" cxnId="{B61FEF3C-872D-46E2-B413-B280F025CCF0}">
      <dgm:prSet/>
      <dgm:spPr/>
      <dgm:t>
        <a:bodyPr/>
        <a:lstStyle/>
        <a:p>
          <a:endParaRPr lang="en-US"/>
        </a:p>
      </dgm:t>
    </dgm:pt>
    <dgm:pt modelId="{E22A66B0-3780-421A-A329-242C5460971C}">
      <dgm:prSet phldrT="[Text]"/>
      <dgm:spPr/>
      <dgm:t>
        <a:bodyPr/>
        <a:lstStyle/>
        <a:p>
          <a:r>
            <a:rPr lang="en-US" dirty="0" smtClean="0"/>
            <a:t>2017: Janus v AFSCME</a:t>
          </a:r>
          <a:endParaRPr lang="en-US" dirty="0"/>
        </a:p>
      </dgm:t>
    </dgm:pt>
    <dgm:pt modelId="{4A54B1F2-B546-40D5-8C77-534B0220A6F6}" type="parTrans" cxnId="{5FC0E0A3-015F-4C7F-B7B1-7378FDB25373}">
      <dgm:prSet/>
      <dgm:spPr/>
      <dgm:t>
        <a:bodyPr/>
        <a:lstStyle/>
        <a:p>
          <a:endParaRPr lang="en-US"/>
        </a:p>
      </dgm:t>
    </dgm:pt>
    <dgm:pt modelId="{557D55B6-E58D-4962-883F-480A1C4CB45A}" type="sibTrans" cxnId="{5FC0E0A3-015F-4C7F-B7B1-7378FDB25373}">
      <dgm:prSet/>
      <dgm:spPr/>
      <dgm:t>
        <a:bodyPr/>
        <a:lstStyle/>
        <a:p>
          <a:endParaRPr lang="en-US"/>
        </a:p>
      </dgm:t>
    </dgm:pt>
    <dgm:pt modelId="{21479596-E904-480E-8015-B34952C8DA0C}">
      <dgm:prSet phldrT="[Text]"/>
      <dgm:spPr/>
      <dgm:t>
        <a:bodyPr anchor="ctr"/>
        <a:lstStyle/>
        <a:p>
          <a:r>
            <a:rPr lang="en-US" dirty="0" smtClean="0"/>
            <a:t>Launched the Power of We campaign as an extension of </a:t>
          </a:r>
          <a:r>
            <a:rPr lang="en-US" dirty="0" err="1" smtClean="0"/>
            <a:t>VoB</a:t>
          </a:r>
          <a:endParaRPr lang="en-US" dirty="0"/>
        </a:p>
      </dgm:t>
    </dgm:pt>
    <dgm:pt modelId="{A43FA2B5-37A4-463F-8F6D-2BE35028C8D9}" type="parTrans" cxnId="{D8A35620-C869-44CF-859D-E5B5753B976B}">
      <dgm:prSet/>
      <dgm:spPr/>
      <dgm:t>
        <a:bodyPr/>
        <a:lstStyle/>
        <a:p>
          <a:endParaRPr lang="en-US"/>
        </a:p>
      </dgm:t>
    </dgm:pt>
    <dgm:pt modelId="{182F49BF-3654-4169-8C4F-C23E0A227CAA}" type="sibTrans" cxnId="{D8A35620-C869-44CF-859D-E5B5753B976B}">
      <dgm:prSet/>
      <dgm:spPr/>
      <dgm:t>
        <a:bodyPr/>
        <a:lstStyle/>
        <a:p>
          <a:endParaRPr lang="en-US"/>
        </a:p>
      </dgm:t>
    </dgm:pt>
    <dgm:pt modelId="{2DC49A97-BF2F-49C5-BEC5-0E69CFD3E3D4}" type="pres">
      <dgm:prSet presAssocID="{2380F2C2-D685-40FC-AA76-54854A1F9476}" presName="Name0" presStyleCnt="0">
        <dgm:presLayoutVars>
          <dgm:dir/>
          <dgm:animLvl val="lvl"/>
          <dgm:resizeHandles/>
        </dgm:presLayoutVars>
      </dgm:prSet>
      <dgm:spPr/>
      <dgm:t>
        <a:bodyPr/>
        <a:lstStyle/>
        <a:p>
          <a:endParaRPr lang="en-US"/>
        </a:p>
      </dgm:t>
    </dgm:pt>
    <dgm:pt modelId="{4D988BE2-EBAB-46D7-8D77-05489275492B}" type="pres">
      <dgm:prSet presAssocID="{8312D11B-255E-47C8-9F67-1161AF4ED410}" presName="linNode" presStyleCnt="0"/>
      <dgm:spPr/>
    </dgm:pt>
    <dgm:pt modelId="{005598ED-9EC2-4377-9352-33F899795746}" type="pres">
      <dgm:prSet presAssocID="{8312D11B-255E-47C8-9F67-1161AF4ED410}" presName="parentShp" presStyleLbl="node1" presStyleIdx="0" presStyleCnt="3">
        <dgm:presLayoutVars>
          <dgm:bulletEnabled val="1"/>
        </dgm:presLayoutVars>
      </dgm:prSet>
      <dgm:spPr/>
      <dgm:t>
        <a:bodyPr/>
        <a:lstStyle/>
        <a:p>
          <a:endParaRPr lang="en-US"/>
        </a:p>
      </dgm:t>
    </dgm:pt>
    <dgm:pt modelId="{319C3B22-A2FE-4CB9-BD8C-B695F99CE9E9}" type="pres">
      <dgm:prSet presAssocID="{8312D11B-255E-47C8-9F67-1161AF4ED410}" presName="childShp" presStyleLbl="bgAccFollowNode1" presStyleIdx="0" presStyleCnt="3">
        <dgm:presLayoutVars>
          <dgm:bulletEnabled val="1"/>
        </dgm:presLayoutVars>
      </dgm:prSet>
      <dgm:spPr/>
      <dgm:t>
        <a:bodyPr/>
        <a:lstStyle/>
        <a:p>
          <a:endParaRPr lang="en-US"/>
        </a:p>
      </dgm:t>
    </dgm:pt>
    <dgm:pt modelId="{A76C24BC-6DB6-41E9-86F0-80529E5FA2AF}" type="pres">
      <dgm:prSet presAssocID="{859849EC-675E-4363-86C7-8B3C40613A8E}" presName="spacing" presStyleCnt="0"/>
      <dgm:spPr/>
    </dgm:pt>
    <dgm:pt modelId="{82FCE2CF-AB6F-4C9D-9CD8-A91081B268D4}" type="pres">
      <dgm:prSet presAssocID="{D0A3DEDD-C85B-4582-B242-45BD6DD79F9E}" presName="linNode" presStyleCnt="0"/>
      <dgm:spPr/>
    </dgm:pt>
    <dgm:pt modelId="{E175203C-2D9D-4384-9F2C-F1607DDA5737}" type="pres">
      <dgm:prSet presAssocID="{D0A3DEDD-C85B-4582-B242-45BD6DD79F9E}" presName="parentShp" presStyleLbl="node1" presStyleIdx="1" presStyleCnt="3">
        <dgm:presLayoutVars>
          <dgm:bulletEnabled val="1"/>
        </dgm:presLayoutVars>
      </dgm:prSet>
      <dgm:spPr/>
      <dgm:t>
        <a:bodyPr/>
        <a:lstStyle/>
        <a:p>
          <a:endParaRPr lang="en-US"/>
        </a:p>
      </dgm:t>
    </dgm:pt>
    <dgm:pt modelId="{4265AD94-9EDD-43E5-99D7-925DC3F556C2}" type="pres">
      <dgm:prSet presAssocID="{D0A3DEDD-C85B-4582-B242-45BD6DD79F9E}" presName="childShp" presStyleLbl="bgAccFollowNode1" presStyleIdx="1" presStyleCnt="3" custLinFactNeighborX="571" custLinFactNeighborY="684">
        <dgm:presLayoutVars>
          <dgm:bulletEnabled val="1"/>
        </dgm:presLayoutVars>
      </dgm:prSet>
      <dgm:spPr/>
      <dgm:t>
        <a:bodyPr/>
        <a:lstStyle/>
        <a:p>
          <a:endParaRPr lang="en-US"/>
        </a:p>
      </dgm:t>
    </dgm:pt>
    <dgm:pt modelId="{28E81733-92A4-48E4-ADCD-C8D0CC09C200}" type="pres">
      <dgm:prSet presAssocID="{F8BBDCA3-C2E3-4D29-BC3C-F4472332FF2C}" presName="spacing" presStyleCnt="0"/>
      <dgm:spPr/>
    </dgm:pt>
    <dgm:pt modelId="{A74BC489-7F89-41E3-9C01-FE37BF54D9B2}" type="pres">
      <dgm:prSet presAssocID="{E22A66B0-3780-421A-A329-242C5460971C}" presName="linNode" presStyleCnt="0"/>
      <dgm:spPr/>
    </dgm:pt>
    <dgm:pt modelId="{17D2A924-762E-436E-A8A4-E2F6A325825C}" type="pres">
      <dgm:prSet presAssocID="{E22A66B0-3780-421A-A329-242C5460971C}" presName="parentShp" presStyleLbl="node1" presStyleIdx="2" presStyleCnt="3">
        <dgm:presLayoutVars>
          <dgm:bulletEnabled val="1"/>
        </dgm:presLayoutVars>
      </dgm:prSet>
      <dgm:spPr/>
      <dgm:t>
        <a:bodyPr/>
        <a:lstStyle/>
        <a:p>
          <a:endParaRPr lang="en-US"/>
        </a:p>
      </dgm:t>
    </dgm:pt>
    <dgm:pt modelId="{791FA913-6C64-47AF-A688-41E97499D1CC}" type="pres">
      <dgm:prSet presAssocID="{E22A66B0-3780-421A-A329-242C5460971C}" presName="childShp" presStyleLbl="bgAccFollowNode1" presStyleIdx="2" presStyleCnt="3">
        <dgm:presLayoutVars>
          <dgm:bulletEnabled val="1"/>
        </dgm:presLayoutVars>
      </dgm:prSet>
      <dgm:spPr/>
      <dgm:t>
        <a:bodyPr/>
        <a:lstStyle/>
        <a:p>
          <a:endParaRPr lang="en-US"/>
        </a:p>
      </dgm:t>
    </dgm:pt>
  </dgm:ptLst>
  <dgm:cxnLst>
    <dgm:cxn modelId="{3BC5CC30-2CDA-4DD8-A4B5-1F0CAB66E7A6}" type="presOf" srcId="{8312D11B-255E-47C8-9F67-1161AF4ED410}" destId="{005598ED-9EC2-4377-9352-33F899795746}" srcOrd="0" destOrd="0" presId="urn:microsoft.com/office/officeart/2005/8/layout/vList6"/>
    <dgm:cxn modelId="{C6DEA61A-6373-4FD2-88AF-210F59FD7572}" type="presOf" srcId="{97887E9F-E013-4A4F-B54A-6761E737D60C}" destId="{319C3B22-A2FE-4CB9-BD8C-B695F99CE9E9}" srcOrd="0" destOrd="0" presId="urn:microsoft.com/office/officeart/2005/8/layout/vList6"/>
    <dgm:cxn modelId="{7F8D0926-FBB8-4E96-B6D1-47B5752BF32C}" srcId="{D0A3DEDD-C85B-4582-B242-45BD6DD79F9E}" destId="{25DCFC23-B7B0-4E9E-BB33-F161EDC811A8}" srcOrd="0" destOrd="0" parTransId="{FC54EE76-A9D9-4C02-9838-541E72C81F25}" sibTransId="{EC6FA91C-EFC8-4FD4-9AD3-0F3FD60D4850}"/>
    <dgm:cxn modelId="{BB7603BD-28AB-440D-96BE-335F6A44CC37}" type="presOf" srcId="{D0A3DEDD-C85B-4582-B242-45BD6DD79F9E}" destId="{E175203C-2D9D-4384-9F2C-F1607DDA5737}" srcOrd="0" destOrd="0" presId="urn:microsoft.com/office/officeart/2005/8/layout/vList6"/>
    <dgm:cxn modelId="{F3C58AE5-749F-4FF4-8954-D81337A2C9E7}" type="presOf" srcId="{21479596-E904-480E-8015-B34952C8DA0C}" destId="{791FA913-6C64-47AF-A688-41E97499D1CC}" srcOrd="0" destOrd="0" presId="urn:microsoft.com/office/officeart/2005/8/layout/vList6"/>
    <dgm:cxn modelId="{A45333F5-317C-4751-9ECD-430444D3B0A5}" type="presOf" srcId="{25DCFC23-B7B0-4E9E-BB33-F161EDC811A8}" destId="{4265AD94-9EDD-43E5-99D7-925DC3F556C2}" srcOrd="0" destOrd="0" presId="urn:microsoft.com/office/officeart/2005/8/layout/vList6"/>
    <dgm:cxn modelId="{10C2A646-CBC4-4C74-8310-10F0CA0ECBDC}" type="presOf" srcId="{E22A66B0-3780-421A-A329-242C5460971C}" destId="{17D2A924-762E-436E-A8A4-E2F6A325825C}" srcOrd="0" destOrd="0" presId="urn:microsoft.com/office/officeart/2005/8/layout/vList6"/>
    <dgm:cxn modelId="{B61FEF3C-872D-46E2-B413-B280F025CCF0}" srcId="{2380F2C2-D685-40FC-AA76-54854A1F9476}" destId="{D0A3DEDD-C85B-4582-B242-45BD6DD79F9E}" srcOrd="1" destOrd="0" parTransId="{4360FD57-440F-45D1-AFAB-5F70D5B4ACF5}" sibTransId="{F8BBDCA3-C2E3-4D29-BC3C-F4472332FF2C}"/>
    <dgm:cxn modelId="{4792F645-5982-4D5D-9A68-3A3158B24EB8}" type="presOf" srcId="{2380F2C2-D685-40FC-AA76-54854A1F9476}" destId="{2DC49A97-BF2F-49C5-BEC5-0E69CFD3E3D4}" srcOrd="0" destOrd="0" presId="urn:microsoft.com/office/officeart/2005/8/layout/vList6"/>
    <dgm:cxn modelId="{F744EB7F-8B24-4AFD-9FDA-91521FC35E9D}" srcId="{2380F2C2-D685-40FC-AA76-54854A1F9476}" destId="{8312D11B-255E-47C8-9F67-1161AF4ED410}" srcOrd="0" destOrd="0" parTransId="{24C8CA41-3C9E-4827-BB5F-5EF38559EE5B}" sibTransId="{859849EC-675E-4363-86C7-8B3C40613A8E}"/>
    <dgm:cxn modelId="{D8C76FE6-BE6D-41EB-92F0-3E7BBA6EAE6F}" srcId="{8312D11B-255E-47C8-9F67-1161AF4ED410}" destId="{97887E9F-E013-4A4F-B54A-6761E737D60C}" srcOrd="0" destOrd="0" parTransId="{95EEACDE-09E5-41C7-997B-B09E4AAE6540}" sibTransId="{02B12CB7-A11E-4687-A36B-1798DB73D653}"/>
    <dgm:cxn modelId="{5FC0E0A3-015F-4C7F-B7B1-7378FDB25373}" srcId="{2380F2C2-D685-40FC-AA76-54854A1F9476}" destId="{E22A66B0-3780-421A-A329-242C5460971C}" srcOrd="2" destOrd="0" parTransId="{4A54B1F2-B546-40D5-8C77-534B0220A6F6}" sibTransId="{557D55B6-E58D-4962-883F-480A1C4CB45A}"/>
    <dgm:cxn modelId="{D8A35620-C869-44CF-859D-E5B5753B976B}" srcId="{E22A66B0-3780-421A-A329-242C5460971C}" destId="{21479596-E904-480E-8015-B34952C8DA0C}" srcOrd="0" destOrd="0" parTransId="{A43FA2B5-37A4-463F-8F6D-2BE35028C8D9}" sibTransId="{182F49BF-3654-4169-8C4F-C23E0A227CAA}"/>
    <dgm:cxn modelId="{446D8A83-9C2D-40E6-AFE7-0DD2E029B0CA}" type="presParOf" srcId="{2DC49A97-BF2F-49C5-BEC5-0E69CFD3E3D4}" destId="{4D988BE2-EBAB-46D7-8D77-05489275492B}" srcOrd="0" destOrd="0" presId="urn:microsoft.com/office/officeart/2005/8/layout/vList6"/>
    <dgm:cxn modelId="{DEFF940A-E0ED-4145-9325-A5818A009F02}" type="presParOf" srcId="{4D988BE2-EBAB-46D7-8D77-05489275492B}" destId="{005598ED-9EC2-4377-9352-33F899795746}" srcOrd="0" destOrd="0" presId="urn:microsoft.com/office/officeart/2005/8/layout/vList6"/>
    <dgm:cxn modelId="{C26C7292-AC86-47B2-8821-D24C5EA1BAA7}" type="presParOf" srcId="{4D988BE2-EBAB-46D7-8D77-05489275492B}" destId="{319C3B22-A2FE-4CB9-BD8C-B695F99CE9E9}" srcOrd="1" destOrd="0" presId="urn:microsoft.com/office/officeart/2005/8/layout/vList6"/>
    <dgm:cxn modelId="{08F04CD2-C102-4770-BBF9-06AA0637CC4D}" type="presParOf" srcId="{2DC49A97-BF2F-49C5-BEC5-0E69CFD3E3D4}" destId="{A76C24BC-6DB6-41E9-86F0-80529E5FA2AF}" srcOrd="1" destOrd="0" presId="urn:microsoft.com/office/officeart/2005/8/layout/vList6"/>
    <dgm:cxn modelId="{C14CFF57-8AF6-4403-AD9A-A36F85530629}" type="presParOf" srcId="{2DC49A97-BF2F-49C5-BEC5-0E69CFD3E3D4}" destId="{82FCE2CF-AB6F-4C9D-9CD8-A91081B268D4}" srcOrd="2" destOrd="0" presId="urn:microsoft.com/office/officeart/2005/8/layout/vList6"/>
    <dgm:cxn modelId="{ABBBF0CD-25A6-43A4-AF17-926D6F7AEDAF}" type="presParOf" srcId="{82FCE2CF-AB6F-4C9D-9CD8-A91081B268D4}" destId="{E175203C-2D9D-4384-9F2C-F1607DDA5737}" srcOrd="0" destOrd="0" presId="urn:microsoft.com/office/officeart/2005/8/layout/vList6"/>
    <dgm:cxn modelId="{DFD02A54-B814-4C64-953C-6F98343E9B0B}" type="presParOf" srcId="{82FCE2CF-AB6F-4C9D-9CD8-A91081B268D4}" destId="{4265AD94-9EDD-43E5-99D7-925DC3F556C2}" srcOrd="1" destOrd="0" presId="urn:microsoft.com/office/officeart/2005/8/layout/vList6"/>
    <dgm:cxn modelId="{766795C6-1D51-4F17-8B61-2872D260B75D}" type="presParOf" srcId="{2DC49A97-BF2F-49C5-BEC5-0E69CFD3E3D4}" destId="{28E81733-92A4-48E4-ADCD-C8D0CC09C200}" srcOrd="3" destOrd="0" presId="urn:microsoft.com/office/officeart/2005/8/layout/vList6"/>
    <dgm:cxn modelId="{774A0AB5-A524-4D98-AC64-2BC24AC74DB1}" type="presParOf" srcId="{2DC49A97-BF2F-49C5-BEC5-0E69CFD3E3D4}" destId="{A74BC489-7F89-41E3-9C01-FE37BF54D9B2}" srcOrd="4" destOrd="0" presId="urn:microsoft.com/office/officeart/2005/8/layout/vList6"/>
    <dgm:cxn modelId="{1384DC4A-76B3-4860-B4EF-E0A7EF7C7E24}" type="presParOf" srcId="{A74BC489-7F89-41E3-9C01-FE37BF54D9B2}" destId="{17D2A924-762E-436E-A8A4-E2F6A325825C}" srcOrd="0" destOrd="0" presId="urn:microsoft.com/office/officeart/2005/8/layout/vList6"/>
    <dgm:cxn modelId="{7F4D2AB6-CB98-434B-BCE9-F21CFCEEB24F}" type="presParOf" srcId="{A74BC489-7F89-41E3-9C01-FE37BF54D9B2}" destId="{791FA913-6C64-47AF-A688-41E97499D1C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70C3C-2782-4FFB-831B-B167AFF249B0}" type="doc">
      <dgm:prSet loTypeId="urn:microsoft.com/office/officeart/2005/8/layout/vList3#1" loCatId="list" qsTypeId="urn:microsoft.com/office/officeart/2005/8/quickstyle/simple1" qsCatId="simple" csTypeId="urn:microsoft.com/office/officeart/2005/8/colors/colorful1#2" csCatId="colorful" phldr="1"/>
      <dgm:spPr/>
      <dgm:t>
        <a:bodyPr/>
        <a:lstStyle/>
        <a:p>
          <a:endParaRPr lang="en-US"/>
        </a:p>
      </dgm:t>
    </dgm:pt>
    <dgm:pt modelId="{46E7DB98-6C36-4B08-9952-4E8A2A269B81}">
      <dgm:prSet/>
      <dgm:spPr/>
      <dgm:t>
        <a:bodyPr/>
        <a:lstStyle/>
        <a:p>
          <a:pPr rtl="0"/>
          <a:r>
            <a:rPr lang="en-US" baseline="0" smtClean="0"/>
            <a:t>The effort to renew all members must be led and driven by the members at the local level.</a:t>
          </a:r>
          <a:endParaRPr lang="en-US" dirty="0"/>
        </a:p>
      </dgm:t>
    </dgm:pt>
    <dgm:pt modelId="{ACFE08B3-284F-4D7D-8BFD-2A77A0A1BF1C}" type="parTrans" cxnId="{1A97A9DF-A842-4D1C-832B-A8BAA0171F33}">
      <dgm:prSet/>
      <dgm:spPr/>
      <dgm:t>
        <a:bodyPr/>
        <a:lstStyle/>
        <a:p>
          <a:endParaRPr lang="en-US"/>
        </a:p>
      </dgm:t>
    </dgm:pt>
    <dgm:pt modelId="{ABEA78EA-3CA1-4C48-8C8B-FB6DB46D38FE}" type="sibTrans" cxnId="{1A97A9DF-A842-4D1C-832B-A8BAA0171F33}">
      <dgm:prSet/>
      <dgm:spPr/>
      <dgm:t>
        <a:bodyPr/>
        <a:lstStyle/>
        <a:p>
          <a:endParaRPr lang="en-US"/>
        </a:p>
      </dgm:t>
    </dgm:pt>
    <dgm:pt modelId="{CAAC350C-6D61-4E34-A761-FC77B5E1215D}">
      <dgm:prSet/>
      <dgm:spPr/>
      <dgm:t>
        <a:bodyPr/>
        <a:lstStyle/>
        <a:p>
          <a:pPr rtl="0"/>
          <a:r>
            <a:rPr lang="en-US" baseline="0" smtClean="0"/>
            <a:t>Members at the local level will require significant training and ongoing support from the state to achieve the campaign goal.</a:t>
          </a:r>
          <a:endParaRPr lang="en-US" dirty="0"/>
        </a:p>
      </dgm:t>
    </dgm:pt>
    <dgm:pt modelId="{46861D0B-CF24-4276-B8E1-6C0258D02815}" type="parTrans" cxnId="{FA18885F-E62E-4FAC-A851-F2B2C8659686}">
      <dgm:prSet/>
      <dgm:spPr/>
      <dgm:t>
        <a:bodyPr/>
        <a:lstStyle/>
        <a:p>
          <a:endParaRPr lang="en-US"/>
        </a:p>
      </dgm:t>
    </dgm:pt>
    <dgm:pt modelId="{A31E7B62-2176-4A0D-8FE3-B98517E41906}" type="sibTrans" cxnId="{FA18885F-E62E-4FAC-A851-F2B2C8659686}">
      <dgm:prSet/>
      <dgm:spPr/>
      <dgm:t>
        <a:bodyPr/>
        <a:lstStyle/>
        <a:p>
          <a:endParaRPr lang="en-US"/>
        </a:p>
      </dgm:t>
    </dgm:pt>
    <dgm:pt modelId="{6FA9D120-241C-4DD0-BDC1-53FDD31C80C6}">
      <dgm:prSet/>
      <dgm:spPr/>
      <dgm:t>
        <a:bodyPr/>
        <a:lstStyle/>
        <a:p>
          <a:pPr rtl="0"/>
          <a:r>
            <a:rPr lang="en-US" baseline="0" smtClean="0"/>
            <a:t>The campaign must be honest and transparent with members about the renewal process.</a:t>
          </a:r>
          <a:endParaRPr lang="en-US" dirty="0"/>
        </a:p>
      </dgm:t>
    </dgm:pt>
    <dgm:pt modelId="{9B21C82E-20CC-44FB-B845-E34EEA833F97}" type="parTrans" cxnId="{D3D1ABF9-B709-40A1-955B-012E5C744FB8}">
      <dgm:prSet/>
      <dgm:spPr/>
      <dgm:t>
        <a:bodyPr/>
        <a:lstStyle/>
        <a:p>
          <a:endParaRPr lang="en-US"/>
        </a:p>
      </dgm:t>
    </dgm:pt>
    <dgm:pt modelId="{0C314ECB-DD59-4EBB-9390-7E9EE73DDCAA}" type="sibTrans" cxnId="{D3D1ABF9-B709-40A1-955B-012E5C744FB8}">
      <dgm:prSet/>
      <dgm:spPr/>
      <dgm:t>
        <a:bodyPr/>
        <a:lstStyle/>
        <a:p>
          <a:endParaRPr lang="en-US"/>
        </a:p>
      </dgm:t>
    </dgm:pt>
    <dgm:pt modelId="{DEE61A47-E87D-4EEA-906F-0A3C4B425BE6}" type="pres">
      <dgm:prSet presAssocID="{AA570C3C-2782-4FFB-831B-B167AFF249B0}" presName="linearFlow" presStyleCnt="0">
        <dgm:presLayoutVars>
          <dgm:dir/>
          <dgm:resizeHandles val="exact"/>
        </dgm:presLayoutVars>
      </dgm:prSet>
      <dgm:spPr/>
      <dgm:t>
        <a:bodyPr/>
        <a:lstStyle/>
        <a:p>
          <a:endParaRPr lang="en-US"/>
        </a:p>
      </dgm:t>
    </dgm:pt>
    <dgm:pt modelId="{4E150553-D2A8-4619-81DD-A6EDBE0E009F}" type="pres">
      <dgm:prSet presAssocID="{46E7DB98-6C36-4B08-9952-4E8A2A269B81}" presName="composite" presStyleCnt="0"/>
      <dgm:spPr/>
      <dgm:t>
        <a:bodyPr/>
        <a:lstStyle/>
        <a:p>
          <a:endParaRPr lang="en-US"/>
        </a:p>
      </dgm:t>
    </dgm:pt>
    <dgm:pt modelId="{2BF8AA74-1E1E-45FD-90BE-68AF2C0DB4B6}" type="pres">
      <dgm:prSet presAssocID="{46E7DB98-6C36-4B08-9952-4E8A2A269B8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en-US"/>
        </a:p>
      </dgm:t>
    </dgm:pt>
    <dgm:pt modelId="{71830B6B-4653-4E0C-9951-ADD7EC025AF8}" type="pres">
      <dgm:prSet presAssocID="{46E7DB98-6C36-4B08-9952-4E8A2A269B81}" presName="txShp" presStyleLbl="node1" presStyleIdx="0" presStyleCnt="3">
        <dgm:presLayoutVars>
          <dgm:bulletEnabled val="1"/>
        </dgm:presLayoutVars>
      </dgm:prSet>
      <dgm:spPr/>
      <dgm:t>
        <a:bodyPr/>
        <a:lstStyle/>
        <a:p>
          <a:endParaRPr lang="en-US"/>
        </a:p>
      </dgm:t>
    </dgm:pt>
    <dgm:pt modelId="{BCB6DB3B-644C-4504-93E9-9EFED2E4DECE}" type="pres">
      <dgm:prSet presAssocID="{ABEA78EA-3CA1-4C48-8C8B-FB6DB46D38FE}" presName="spacing" presStyleCnt="0"/>
      <dgm:spPr/>
      <dgm:t>
        <a:bodyPr/>
        <a:lstStyle/>
        <a:p>
          <a:endParaRPr lang="en-US"/>
        </a:p>
      </dgm:t>
    </dgm:pt>
    <dgm:pt modelId="{059988B6-AB99-4B94-BE28-0632FC814FB2}" type="pres">
      <dgm:prSet presAssocID="{CAAC350C-6D61-4E34-A761-FC77B5E1215D}" presName="composite" presStyleCnt="0"/>
      <dgm:spPr/>
      <dgm:t>
        <a:bodyPr/>
        <a:lstStyle/>
        <a:p>
          <a:endParaRPr lang="en-US"/>
        </a:p>
      </dgm:t>
    </dgm:pt>
    <dgm:pt modelId="{63BEA183-3340-4F03-8C87-BD6A1D7881A2}" type="pres">
      <dgm:prSet presAssocID="{CAAC350C-6D61-4E34-A761-FC77B5E1215D}"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en-US"/>
        </a:p>
      </dgm:t>
    </dgm:pt>
    <dgm:pt modelId="{245D17E0-6341-460F-B0AB-8F21740DA8B2}" type="pres">
      <dgm:prSet presAssocID="{CAAC350C-6D61-4E34-A761-FC77B5E1215D}" presName="txShp" presStyleLbl="node1" presStyleIdx="1" presStyleCnt="3">
        <dgm:presLayoutVars>
          <dgm:bulletEnabled val="1"/>
        </dgm:presLayoutVars>
      </dgm:prSet>
      <dgm:spPr/>
      <dgm:t>
        <a:bodyPr/>
        <a:lstStyle/>
        <a:p>
          <a:endParaRPr lang="en-US"/>
        </a:p>
      </dgm:t>
    </dgm:pt>
    <dgm:pt modelId="{DC1662E5-C77E-47D8-81A0-027230A730FC}" type="pres">
      <dgm:prSet presAssocID="{A31E7B62-2176-4A0D-8FE3-B98517E41906}" presName="spacing" presStyleCnt="0"/>
      <dgm:spPr/>
      <dgm:t>
        <a:bodyPr/>
        <a:lstStyle/>
        <a:p>
          <a:endParaRPr lang="en-US"/>
        </a:p>
      </dgm:t>
    </dgm:pt>
    <dgm:pt modelId="{14AADD9F-70D0-4554-AAB5-A569075AC4C5}" type="pres">
      <dgm:prSet presAssocID="{6FA9D120-241C-4DD0-BDC1-53FDD31C80C6}" presName="composite" presStyleCnt="0"/>
      <dgm:spPr/>
      <dgm:t>
        <a:bodyPr/>
        <a:lstStyle/>
        <a:p>
          <a:endParaRPr lang="en-US"/>
        </a:p>
      </dgm:t>
    </dgm:pt>
    <dgm:pt modelId="{DFD38C52-E1C9-432E-A9E8-10BD6114D03E}" type="pres">
      <dgm:prSet presAssocID="{6FA9D120-241C-4DD0-BDC1-53FDD31C80C6}"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en-US"/>
        </a:p>
      </dgm:t>
    </dgm:pt>
    <dgm:pt modelId="{D9B75450-F72D-4635-864A-379CC234B02D}" type="pres">
      <dgm:prSet presAssocID="{6FA9D120-241C-4DD0-BDC1-53FDD31C80C6}" presName="txShp" presStyleLbl="node1" presStyleIdx="2" presStyleCnt="3">
        <dgm:presLayoutVars>
          <dgm:bulletEnabled val="1"/>
        </dgm:presLayoutVars>
      </dgm:prSet>
      <dgm:spPr/>
      <dgm:t>
        <a:bodyPr/>
        <a:lstStyle/>
        <a:p>
          <a:endParaRPr lang="en-US"/>
        </a:p>
      </dgm:t>
    </dgm:pt>
  </dgm:ptLst>
  <dgm:cxnLst>
    <dgm:cxn modelId="{1A97A9DF-A842-4D1C-832B-A8BAA0171F33}" srcId="{AA570C3C-2782-4FFB-831B-B167AFF249B0}" destId="{46E7DB98-6C36-4B08-9952-4E8A2A269B81}" srcOrd="0" destOrd="0" parTransId="{ACFE08B3-284F-4D7D-8BFD-2A77A0A1BF1C}" sibTransId="{ABEA78EA-3CA1-4C48-8C8B-FB6DB46D38FE}"/>
    <dgm:cxn modelId="{FBA85BA4-5BB8-4722-A945-7DBBFCB5535D}" type="presOf" srcId="{AA570C3C-2782-4FFB-831B-B167AFF249B0}" destId="{DEE61A47-E87D-4EEA-906F-0A3C4B425BE6}" srcOrd="0" destOrd="0" presId="urn:microsoft.com/office/officeart/2005/8/layout/vList3#1"/>
    <dgm:cxn modelId="{7240F625-6768-4910-B961-2F046E142CEF}" type="presOf" srcId="{6FA9D120-241C-4DD0-BDC1-53FDD31C80C6}" destId="{D9B75450-F72D-4635-864A-379CC234B02D}" srcOrd="0" destOrd="0" presId="urn:microsoft.com/office/officeart/2005/8/layout/vList3#1"/>
    <dgm:cxn modelId="{FBACC80D-E936-4D5C-85F1-214CB8AC12B6}" type="presOf" srcId="{46E7DB98-6C36-4B08-9952-4E8A2A269B81}" destId="{71830B6B-4653-4E0C-9951-ADD7EC025AF8}" srcOrd="0" destOrd="0" presId="urn:microsoft.com/office/officeart/2005/8/layout/vList3#1"/>
    <dgm:cxn modelId="{D3D1ABF9-B709-40A1-955B-012E5C744FB8}" srcId="{AA570C3C-2782-4FFB-831B-B167AFF249B0}" destId="{6FA9D120-241C-4DD0-BDC1-53FDD31C80C6}" srcOrd="2" destOrd="0" parTransId="{9B21C82E-20CC-44FB-B845-E34EEA833F97}" sibTransId="{0C314ECB-DD59-4EBB-9390-7E9EE73DDCAA}"/>
    <dgm:cxn modelId="{FA18885F-E62E-4FAC-A851-F2B2C8659686}" srcId="{AA570C3C-2782-4FFB-831B-B167AFF249B0}" destId="{CAAC350C-6D61-4E34-A761-FC77B5E1215D}" srcOrd="1" destOrd="0" parTransId="{46861D0B-CF24-4276-B8E1-6C0258D02815}" sibTransId="{A31E7B62-2176-4A0D-8FE3-B98517E41906}"/>
    <dgm:cxn modelId="{13A5D549-01A7-4C2C-92C1-61561C807B95}" type="presOf" srcId="{CAAC350C-6D61-4E34-A761-FC77B5E1215D}" destId="{245D17E0-6341-460F-B0AB-8F21740DA8B2}" srcOrd="0" destOrd="0" presId="urn:microsoft.com/office/officeart/2005/8/layout/vList3#1"/>
    <dgm:cxn modelId="{2DBF6369-00CD-443F-8C45-8F8C5A656D4A}" type="presParOf" srcId="{DEE61A47-E87D-4EEA-906F-0A3C4B425BE6}" destId="{4E150553-D2A8-4619-81DD-A6EDBE0E009F}" srcOrd="0" destOrd="0" presId="urn:microsoft.com/office/officeart/2005/8/layout/vList3#1"/>
    <dgm:cxn modelId="{D8F122EE-157F-4A97-86D5-88D562F71570}" type="presParOf" srcId="{4E150553-D2A8-4619-81DD-A6EDBE0E009F}" destId="{2BF8AA74-1E1E-45FD-90BE-68AF2C0DB4B6}" srcOrd="0" destOrd="0" presId="urn:microsoft.com/office/officeart/2005/8/layout/vList3#1"/>
    <dgm:cxn modelId="{83A03CB0-23F4-4C80-BA31-068FFFAF3EE5}" type="presParOf" srcId="{4E150553-D2A8-4619-81DD-A6EDBE0E009F}" destId="{71830B6B-4653-4E0C-9951-ADD7EC025AF8}" srcOrd="1" destOrd="0" presId="urn:microsoft.com/office/officeart/2005/8/layout/vList3#1"/>
    <dgm:cxn modelId="{654BC697-A2CD-4916-BEDC-1BF911AE9213}" type="presParOf" srcId="{DEE61A47-E87D-4EEA-906F-0A3C4B425BE6}" destId="{BCB6DB3B-644C-4504-93E9-9EFED2E4DECE}" srcOrd="1" destOrd="0" presId="urn:microsoft.com/office/officeart/2005/8/layout/vList3#1"/>
    <dgm:cxn modelId="{FF38B7FD-7D0E-4C51-B17D-F5CA96EEB570}" type="presParOf" srcId="{DEE61A47-E87D-4EEA-906F-0A3C4B425BE6}" destId="{059988B6-AB99-4B94-BE28-0632FC814FB2}" srcOrd="2" destOrd="0" presId="urn:microsoft.com/office/officeart/2005/8/layout/vList3#1"/>
    <dgm:cxn modelId="{A61297D4-84A5-4FB7-B9A7-02D0BDE9D182}" type="presParOf" srcId="{059988B6-AB99-4B94-BE28-0632FC814FB2}" destId="{63BEA183-3340-4F03-8C87-BD6A1D7881A2}" srcOrd="0" destOrd="0" presId="urn:microsoft.com/office/officeart/2005/8/layout/vList3#1"/>
    <dgm:cxn modelId="{2652FE04-7642-489D-8C44-120597A5C680}" type="presParOf" srcId="{059988B6-AB99-4B94-BE28-0632FC814FB2}" destId="{245D17E0-6341-460F-B0AB-8F21740DA8B2}" srcOrd="1" destOrd="0" presId="urn:microsoft.com/office/officeart/2005/8/layout/vList3#1"/>
    <dgm:cxn modelId="{F74B9846-1C36-4E89-816A-F79B0E3565B7}" type="presParOf" srcId="{DEE61A47-E87D-4EEA-906F-0A3C4B425BE6}" destId="{DC1662E5-C77E-47D8-81A0-027230A730FC}" srcOrd="3" destOrd="0" presId="urn:microsoft.com/office/officeart/2005/8/layout/vList3#1"/>
    <dgm:cxn modelId="{2D32B4F0-9716-4C69-805E-CB7FFFD7DF32}" type="presParOf" srcId="{DEE61A47-E87D-4EEA-906F-0A3C4B425BE6}" destId="{14AADD9F-70D0-4554-AAB5-A569075AC4C5}" srcOrd="4" destOrd="0" presId="urn:microsoft.com/office/officeart/2005/8/layout/vList3#1"/>
    <dgm:cxn modelId="{B0CF6766-717F-44C2-A389-1A40AEBDB5D4}" type="presParOf" srcId="{14AADD9F-70D0-4554-AAB5-A569075AC4C5}" destId="{DFD38C52-E1C9-432E-A9E8-10BD6114D03E}" srcOrd="0" destOrd="0" presId="urn:microsoft.com/office/officeart/2005/8/layout/vList3#1"/>
    <dgm:cxn modelId="{9241AACD-D952-419C-B915-BB0194E32CFD}" type="presParOf" srcId="{14AADD9F-70D0-4554-AAB5-A569075AC4C5}" destId="{D9B75450-F72D-4635-864A-379CC234B02D}"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5A968-E1CB-4536-9F98-27CB88C07D96}" type="doc">
      <dgm:prSet loTypeId="urn:microsoft.com/office/officeart/2005/8/layout/venn1" loCatId="relationship" qsTypeId="urn:microsoft.com/office/officeart/2005/8/quickstyle/simple1" qsCatId="simple" csTypeId="urn:microsoft.com/office/officeart/2005/8/colors/colorful2" csCatId="colorful" phldr="1"/>
      <dgm:spPr/>
    </dgm:pt>
    <dgm:pt modelId="{DFAC504B-4558-409B-9819-0EE22DC87A85}">
      <dgm:prSet phldrT="[Text]"/>
      <dgm:spPr/>
      <dgm:t>
        <a:bodyPr/>
        <a:lstStyle/>
        <a:p>
          <a:pPr algn="ctr"/>
          <a:r>
            <a:rPr lang="en-US" sz="3000" dirty="0" smtClean="0"/>
            <a:t>Value of Belonging</a:t>
          </a:r>
          <a:endParaRPr lang="en-US" sz="3000" dirty="0"/>
        </a:p>
      </dgm:t>
    </dgm:pt>
    <dgm:pt modelId="{27AD1634-0D47-404C-BC3C-8B028F48F23E}" type="parTrans" cxnId="{3C64379B-9FAD-40DB-A71A-4291902C1B47}">
      <dgm:prSet/>
      <dgm:spPr/>
      <dgm:t>
        <a:bodyPr/>
        <a:lstStyle/>
        <a:p>
          <a:endParaRPr lang="en-US"/>
        </a:p>
      </dgm:t>
    </dgm:pt>
    <dgm:pt modelId="{7E5DE738-E251-40CF-86C3-23664426B349}" type="sibTrans" cxnId="{3C64379B-9FAD-40DB-A71A-4291902C1B47}">
      <dgm:prSet/>
      <dgm:spPr/>
      <dgm:t>
        <a:bodyPr/>
        <a:lstStyle/>
        <a:p>
          <a:endParaRPr lang="en-US"/>
        </a:p>
      </dgm:t>
    </dgm:pt>
    <dgm:pt modelId="{5DD10C41-A6A8-429E-8DEA-648D5A1D5C39}">
      <dgm:prSet phldrT="[Text]" custT="1"/>
      <dgm:spPr/>
      <dgm:t>
        <a:bodyPr/>
        <a:lstStyle/>
        <a:p>
          <a:pPr algn="ctr"/>
          <a:r>
            <a:rPr lang="en-US" sz="3200" dirty="0" smtClean="0"/>
            <a:t>Power of We</a:t>
          </a:r>
          <a:endParaRPr lang="en-US" sz="3200" dirty="0"/>
        </a:p>
      </dgm:t>
    </dgm:pt>
    <dgm:pt modelId="{648E726A-66D9-4EC5-885A-16966B9A6375}" type="parTrans" cxnId="{5F8B7505-BE90-4278-92BB-35E0268C9036}">
      <dgm:prSet/>
      <dgm:spPr/>
      <dgm:t>
        <a:bodyPr/>
        <a:lstStyle/>
        <a:p>
          <a:endParaRPr lang="en-US"/>
        </a:p>
      </dgm:t>
    </dgm:pt>
    <dgm:pt modelId="{25196167-6C9D-4957-AE84-838CD1B5F503}" type="sibTrans" cxnId="{5F8B7505-BE90-4278-92BB-35E0268C9036}">
      <dgm:prSet/>
      <dgm:spPr/>
      <dgm:t>
        <a:bodyPr/>
        <a:lstStyle/>
        <a:p>
          <a:endParaRPr lang="en-US"/>
        </a:p>
      </dgm:t>
    </dgm:pt>
    <dgm:pt modelId="{1290BDED-F73B-4198-8174-53D7C312651B}">
      <dgm:prSet phldrT="[Text]" custT="1"/>
      <dgm:spPr/>
      <dgm:t>
        <a:bodyPr/>
        <a:lstStyle/>
        <a:p>
          <a:pPr algn="l"/>
          <a:r>
            <a:rPr lang="en-US" sz="2000" dirty="0" smtClean="0"/>
            <a:t>Relational organizing campaign to ensure every member sees the value of belonging to their union</a:t>
          </a:r>
          <a:endParaRPr lang="en-US" sz="2000" dirty="0"/>
        </a:p>
      </dgm:t>
    </dgm:pt>
    <dgm:pt modelId="{2A8A6882-32F2-4EAA-9A57-33EE7D53D4D0}" type="parTrans" cxnId="{DE878160-63F2-4641-BA2A-AF0B827B1F0E}">
      <dgm:prSet/>
      <dgm:spPr/>
      <dgm:t>
        <a:bodyPr/>
        <a:lstStyle/>
        <a:p>
          <a:endParaRPr lang="en-US"/>
        </a:p>
      </dgm:t>
    </dgm:pt>
    <dgm:pt modelId="{4BAA4F65-6402-4BFD-8D48-E4DDBA8FED51}" type="sibTrans" cxnId="{DE878160-63F2-4641-BA2A-AF0B827B1F0E}">
      <dgm:prSet/>
      <dgm:spPr/>
      <dgm:t>
        <a:bodyPr/>
        <a:lstStyle/>
        <a:p>
          <a:endParaRPr lang="en-US"/>
        </a:p>
      </dgm:t>
    </dgm:pt>
    <dgm:pt modelId="{5E9AAD82-E2F7-4971-BFAA-B46435BA1F51}">
      <dgm:prSet custT="1"/>
      <dgm:spPr/>
      <dgm:t>
        <a:bodyPr/>
        <a:lstStyle/>
        <a:p>
          <a:pPr algn="l"/>
          <a:r>
            <a:rPr lang="en-US" sz="2000" dirty="0" smtClean="0"/>
            <a:t>Campaign to secure membership renewal forms from every member by May of 2018</a:t>
          </a:r>
          <a:endParaRPr lang="en-US" sz="2000" dirty="0"/>
        </a:p>
      </dgm:t>
    </dgm:pt>
    <dgm:pt modelId="{3AE30A19-B4AC-4CCD-BD58-28DD5B6DA427}" type="parTrans" cxnId="{F3B5C5E1-EA1E-4878-9FBE-D2D938187DCE}">
      <dgm:prSet/>
      <dgm:spPr/>
      <dgm:t>
        <a:bodyPr/>
        <a:lstStyle/>
        <a:p>
          <a:endParaRPr lang="en-US"/>
        </a:p>
      </dgm:t>
    </dgm:pt>
    <dgm:pt modelId="{414B183F-9F30-4132-BF15-04C066B8EFBA}" type="sibTrans" cxnId="{F3B5C5E1-EA1E-4878-9FBE-D2D938187DCE}">
      <dgm:prSet/>
      <dgm:spPr/>
      <dgm:t>
        <a:bodyPr/>
        <a:lstStyle/>
        <a:p>
          <a:endParaRPr lang="en-US"/>
        </a:p>
      </dgm:t>
    </dgm:pt>
    <dgm:pt modelId="{BD6817C4-A47E-4E88-BE47-632BA48E5E3A}" type="pres">
      <dgm:prSet presAssocID="{F285A968-E1CB-4536-9F98-27CB88C07D96}" presName="compositeShape" presStyleCnt="0">
        <dgm:presLayoutVars>
          <dgm:chMax val="7"/>
          <dgm:dir/>
          <dgm:resizeHandles val="exact"/>
        </dgm:presLayoutVars>
      </dgm:prSet>
      <dgm:spPr/>
    </dgm:pt>
    <dgm:pt modelId="{2E9328AE-664F-402B-92A7-ACE51A1465D1}" type="pres">
      <dgm:prSet presAssocID="{DFAC504B-4558-409B-9819-0EE22DC87A85}" presName="circ1" presStyleLbl="vennNode1" presStyleIdx="0" presStyleCnt="2"/>
      <dgm:spPr/>
      <dgm:t>
        <a:bodyPr/>
        <a:lstStyle/>
        <a:p>
          <a:endParaRPr lang="en-US"/>
        </a:p>
      </dgm:t>
    </dgm:pt>
    <dgm:pt modelId="{1090810B-1D48-4334-B975-255426AC8421}" type="pres">
      <dgm:prSet presAssocID="{DFAC504B-4558-409B-9819-0EE22DC87A85}" presName="circ1Tx" presStyleLbl="revTx" presStyleIdx="0" presStyleCnt="0">
        <dgm:presLayoutVars>
          <dgm:chMax val="0"/>
          <dgm:chPref val="0"/>
          <dgm:bulletEnabled val="1"/>
        </dgm:presLayoutVars>
      </dgm:prSet>
      <dgm:spPr/>
      <dgm:t>
        <a:bodyPr/>
        <a:lstStyle/>
        <a:p>
          <a:endParaRPr lang="en-US"/>
        </a:p>
      </dgm:t>
    </dgm:pt>
    <dgm:pt modelId="{372D5A6C-AE5A-473C-A765-1FDC9F6AEA9C}" type="pres">
      <dgm:prSet presAssocID="{5DD10C41-A6A8-429E-8DEA-648D5A1D5C39}" presName="circ2" presStyleLbl="vennNode1" presStyleIdx="1" presStyleCnt="2" custLinFactNeighborX="1573" custLinFactNeighborY="273"/>
      <dgm:spPr/>
      <dgm:t>
        <a:bodyPr/>
        <a:lstStyle/>
        <a:p>
          <a:endParaRPr lang="en-US"/>
        </a:p>
      </dgm:t>
    </dgm:pt>
    <dgm:pt modelId="{8AC0B319-1716-4D1D-8191-BAABE63F698C}" type="pres">
      <dgm:prSet presAssocID="{5DD10C41-A6A8-429E-8DEA-648D5A1D5C39}" presName="circ2Tx" presStyleLbl="revTx" presStyleIdx="0" presStyleCnt="0">
        <dgm:presLayoutVars>
          <dgm:chMax val="0"/>
          <dgm:chPref val="0"/>
          <dgm:bulletEnabled val="1"/>
        </dgm:presLayoutVars>
      </dgm:prSet>
      <dgm:spPr/>
      <dgm:t>
        <a:bodyPr/>
        <a:lstStyle/>
        <a:p>
          <a:endParaRPr lang="en-US"/>
        </a:p>
      </dgm:t>
    </dgm:pt>
  </dgm:ptLst>
  <dgm:cxnLst>
    <dgm:cxn modelId="{ED45D1F3-E8B4-4A8C-A08D-ACC8E211E6A6}" type="presOf" srcId="{5E9AAD82-E2F7-4971-BFAA-B46435BA1F51}" destId="{372D5A6C-AE5A-473C-A765-1FDC9F6AEA9C}" srcOrd="0" destOrd="1" presId="urn:microsoft.com/office/officeart/2005/8/layout/venn1"/>
    <dgm:cxn modelId="{D0744A5B-4E41-47FC-AAAE-788D0017D91E}" type="presOf" srcId="{5DD10C41-A6A8-429E-8DEA-648D5A1D5C39}" destId="{8AC0B319-1716-4D1D-8191-BAABE63F698C}" srcOrd="1" destOrd="0" presId="urn:microsoft.com/office/officeart/2005/8/layout/venn1"/>
    <dgm:cxn modelId="{5F8B7505-BE90-4278-92BB-35E0268C9036}" srcId="{F285A968-E1CB-4536-9F98-27CB88C07D96}" destId="{5DD10C41-A6A8-429E-8DEA-648D5A1D5C39}" srcOrd="1" destOrd="0" parTransId="{648E726A-66D9-4EC5-885A-16966B9A6375}" sibTransId="{25196167-6C9D-4957-AE84-838CD1B5F503}"/>
    <dgm:cxn modelId="{344C40BE-3DF1-4130-95A7-419473BB27D3}" type="presOf" srcId="{1290BDED-F73B-4198-8174-53D7C312651B}" destId="{1090810B-1D48-4334-B975-255426AC8421}" srcOrd="1" destOrd="1" presId="urn:microsoft.com/office/officeart/2005/8/layout/venn1"/>
    <dgm:cxn modelId="{DE878160-63F2-4641-BA2A-AF0B827B1F0E}" srcId="{DFAC504B-4558-409B-9819-0EE22DC87A85}" destId="{1290BDED-F73B-4198-8174-53D7C312651B}" srcOrd="0" destOrd="0" parTransId="{2A8A6882-32F2-4EAA-9A57-33EE7D53D4D0}" sibTransId="{4BAA4F65-6402-4BFD-8D48-E4DDBA8FED51}"/>
    <dgm:cxn modelId="{3C64379B-9FAD-40DB-A71A-4291902C1B47}" srcId="{F285A968-E1CB-4536-9F98-27CB88C07D96}" destId="{DFAC504B-4558-409B-9819-0EE22DC87A85}" srcOrd="0" destOrd="0" parTransId="{27AD1634-0D47-404C-BC3C-8B028F48F23E}" sibTransId="{7E5DE738-E251-40CF-86C3-23664426B349}"/>
    <dgm:cxn modelId="{B711D7E5-1DEC-4830-BC8A-2128F5F1281F}" type="presOf" srcId="{1290BDED-F73B-4198-8174-53D7C312651B}" destId="{2E9328AE-664F-402B-92A7-ACE51A1465D1}" srcOrd="0" destOrd="1" presId="urn:microsoft.com/office/officeart/2005/8/layout/venn1"/>
    <dgm:cxn modelId="{F3B5C5E1-EA1E-4878-9FBE-D2D938187DCE}" srcId="{5DD10C41-A6A8-429E-8DEA-648D5A1D5C39}" destId="{5E9AAD82-E2F7-4971-BFAA-B46435BA1F51}" srcOrd="0" destOrd="0" parTransId="{3AE30A19-B4AC-4CCD-BD58-28DD5B6DA427}" sibTransId="{414B183F-9F30-4132-BF15-04C066B8EFBA}"/>
    <dgm:cxn modelId="{29E1720D-DD1B-4A82-8808-D2443CDBD8A6}" type="presOf" srcId="{5DD10C41-A6A8-429E-8DEA-648D5A1D5C39}" destId="{372D5A6C-AE5A-473C-A765-1FDC9F6AEA9C}" srcOrd="0" destOrd="0" presId="urn:microsoft.com/office/officeart/2005/8/layout/venn1"/>
    <dgm:cxn modelId="{9FC73FB7-8015-45BA-8AB1-819AF528FBC8}" type="presOf" srcId="{DFAC504B-4558-409B-9819-0EE22DC87A85}" destId="{2E9328AE-664F-402B-92A7-ACE51A1465D1}" srcOrd="0" destOrd="0" presId="urn:microsoft.com/office/officeart/2005/8/layout/venn1"/>
    <dgm:cxn modelId="{2F847834-CA5F-481B-99E8-CE8CBC336A91}" type="presOf" srcId="{F285A968-E1CB-4536-9F98-27CB88C07D96}" destId="{BD6817C4-A47E-4E88-BE47-632BA48E5E3A}" srcOrd="0" destOrd="0" presId="urn:microsoft.com/office/officeart/2005/8/layout/venn1"/>
    <dgm:cxn modelId="{D8C647AB-0033-4821-8CD2-865321E319B3}" type="presOf" srcId="{DFAC504B-4558-409B-9819-0EE22DC87A85}" destId="{1090810B-1D48-4334-B975-255426AC8421}" srcOrd="1" destOrd="0" presId="urn:microsoft.com/office/officeart/2005/8/layout/venn1"/>
    <dgm:cxn modelId="{C564FAB3-B711-4FAF-B535-2AA34B0C331F}" type="presOf" srcId="{5E9AAD82-E2F7-4971-BFAA-B46435BA1F51}" destId="{8AC0B319-1716-4D1D-8191-BAABE63F698C}" srcOrd="1" destOrd="1" presId="urn:microsoft.com/office/officeart/2005/8/layout/venn1"/>
    <dgm:cxn modelId="{EC11A198-9EA4-433E-AF2C-14364C8F9BA0}" type="presParOf" srcId="{BD6817C4-A47E-4E88-BE47-632BA48E5E3A}" destId="{2E9328AE-664F-402B-92A7-ACE51A1465D1}" srcOrd="0" destOrd="0" presId="urn:microsoft.com/office/officeart/2005/8/layout/venn1"/>
    <dgm:cxn modelId="{24F2AE6E-4756-4B79-A57E-BBA4D19ABA07}" type="presParOf" srcId="{BD6817C4-A47E-4E88-BE47-632BA48E5E3A}" destId="{1090810B-1D48-4334-B975-255426AC8421}" srcOrd="1" destOrd="0" presId="urn:microsoft.com/office/officeart/2005/8/layout/venn1"/>
    <dgm:cxn modelId="{92F40E1D-53F3-4FA7-96BB-5809CBB86F6A}" type="presParOf" srcId="{BD6817C4-A47E-4E88-BE47-632BA48E5E3A}" destId="{372D5A6C-AE5A-473C-A765-1FDC9F6AEA9C}" srcOrd="2" destOrd="0" presId="urn:microsoft.com/office/officeart/2005/8/layout/venn1"/>
    <dgm:cxn modelId="{9A19A51C-CED5-4B88-80B6-6CCFC276A6DF}" type="presParOf" srcId="{BD6817C4-A47E-4E88-BE47-632BA48E5E3A}" destId="{8AC0B319-1716-4D1D-8191-BAABE63F698C}" srcOrd="3" destOrd="0" presId="urn:microsoft.com/office/officeart/2005/8/layout/venn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5F8A9B-57CD-48B1-B55B-5AC60D124240}" type="doc">
      <dgm:prSet loTypeId="urn:microsoft.com/office/officeart/2005/8/layout/hProcess9" loCatId="process" qsTypeId="urn:microsoft.com/office/officeart/2005/8/quickstyle/simple1" qsCatId="simple" csTypeId="urn:microsoft.com/office/officeart/2005/8/colors/colorful1#3" csCatId="colorful" phldr="1"/>
      <dgm:spPr/>
    </dgm:pt>
    <dgm:pt modelId="{D14ED34D-893C-4C7D-A452-F5C69CCF0FDE}">
      <dgm:prSet phldrT="[Text]"/>
      <dgm:spPr/>
      <dgm:t>
        <a:bodyPr/>
        <a:lstStyle/>
        <a:p>
          <a:r>
            <a:rPr lang="en-US" dirty="0" smtClean="0"/>
            <a:t>State Assn. </a:t>
          </a:r>
          <a:endParaRPr lang="en-US" dirty="0"/>
        </a:p>
      </dgm:t>
    </dgm:pt>
    <dgm:pt modelId="{09602EB5-0824-43A6-96F8-209D6E048D81}" type="parTrans" cxnId="{4F1E596F-161C-4C74-B66C-092F30BA0E42}">
      <dgm:prSet/>
      <dgm:spPr/>
      <dgm:t>
        <a:bodyPr/>
        <a:lstStyle/>
        <a:p>
          <a:endParaRPr lang="en-US"/>
        </a:p>
      </dgm:t>
    </dgm:pt>
    <dgm:pt modelId="{922C7A67-043C-4C4F-AD4F-C2A59D2EA35B}" type="sibTrans" cxnId="{4F1E596F-161C-4C74-B66C-092F30BA0E42}">
      <dgm:prSet/>
      <dgm:spPr/>
      <dgm:t>
        <a:bodyPr/>
        <a:lstStyle/>
        <a:p>
          <a:endParaRPr lang="en-US"/>
        </a:p>
      </dgm:t>
    </dgm:pt>
    <dgm:pt modelId="{561FAE76-9A28-4710-B95F-59C113410C9D}">
      <dgm:prSet phldrT="[Text]"/>
      <dgm:spPr/>
      <dgm:t>
        <a:bodyPr/>
        <a:lstStyle/>
        <a:p>
          <a:r>
            <a:rPr lang="en-US" dirty="0" smtClean="0"/>
            <a:t>State Assn. Staff</a:t>
          </a:r>
          <a:endParaRPr lang="en-US" dirty="0"/>
        </a:p>
      </dgm:t>
    </dgm:pt>
    <dgm:pt modelId="{2075F432-C246-4EA4-9768-9219AB176105}" type="parTrans" cxnId="{3902FB35-58B9-4080-B6B3-686CEDFD434E}">
      <dgm:prSet/>
      <dgm:spPr/>
      <dgm:t>
        <a:bodyPr/>
        <a:lstStyle/>
        <a:p>
          <a:endParaRPr lang="en-US"/>
        </a:p>
      </dgm:t>
    </dgm:pt>
    <dgm:pt modelId="{94953400-76B5-4AD9-A021-1612DA6CD75D}" type="sibTrans" cxnId="{3902FB35-58B9-4080-B6B3-686CEDFD434E}">
      <dgm:prSet/>
      <dgm:spPr/>
      <dgm:t>
        <a:bodyPr/>
        <a:lstStyle/>
        <a:p>
          <a:endParaRPr lang="en-US"/>
        </a:p>
      </dgm:t>
    </dgm:pt>
    <dgm:pt modelId="{0EF14B0D-8AFF-4C52-9C56-530D289DB38F}">
      <dgm:prSet phldrT="[Text]"/>
      <dgm:spPr/>
      <dgm:t>
        <a:bodyPr/>
        <a:lstStyle/>
        <a:p>
          <a:r>
            <a:rPr lang="en-US" dirty="0" smtClean="0"/>
            <a:t>Local Leaders</a:t>
          </a:r>
          <a:endParaRPr lang="en-US" dirty="0"/>
        </a:p>
      </dgm:t>
    </dgm:pt>
    <dgm:pt modelId="{9CEE8A52-9F19-4AF8-BFFB-4564DB0E042A}" type="parTrans" cxnId="{293156EB-D7EC-409B-8C4A-5140B66597BE}">
      <dgm:prSet/>
      <dgm:spPr/>
      <dgm:t>
        <a:bodyPr/>
        <a:lstStyle/>
        <a:p>
          <a:endParaRPr lang="en-US"/>
        </a:p>
      </dgm:t>
    </dgm:pt>
    <dgm:pt modelId="{25FEEBA3-F199-4313-B491-BF830EE64F98}" type="sibTrans" cxnId="{293156EB-D7EC-409B-8C4A-5140B66597BE}">
      <dgm:prSet/>
      <dgm:spPr/>
      <dgm:t>
        <a:bodyPr/>
        <a:lstStyle/>
        <a:p>
          <a:endParaRPr lang="en-US"/>
        </a:p>
      </dgm:t>
    </dgm:pt>
    <dgm:pt modelId="{4570786A-A741-4B31-B58C-938DB25A65F4}">
      <dgm:prSet phldrT="[Text]"/>
      <dgm:spPr/>
      <dgm:t>
        <a:bodyPr/>
        <a:lstStyle/>
        <a:p>
          <a:r>
            <a:rPr lang="en-US" dirty="0" smtClean="0"/>
            <a:t>Develops campaign goals, timeline, and support resources</a:t>
          </a:r>
          <a:endParaRPr lang="en-US" dirty="0"/>
        </a:p>
      </dgm:t>
    </dgm:pt>
    <dgm:pt modelId="{75DB3761-404A-4400-9EDC-984899C47C11}" type="parTrans" cxnId="{F97C9E7A-8193-4054-892D-5EDEA87FA605}">
      <dgm:prSet/>
      <dgm:spPr/>
      <dgm:t>
        <a:bodyPr/>
        <a:lstStyle/>
        <a:p>
          <a:endParaRPr lang="en-US"/>
        </a:p>
      </dgm:t>
    </dgm:pt>
    <dgm:pt modelId="{1CB03938-18AC-4F0D-961B-1009295B5BAB}" type="sibTrans" cxnId="{F97C9E7A-8193-4054-892D-5EDEA87FA605}">
      <dgm:prSet/>
      <dgm:spPr/>
      <dgm:t>
        <a:bodyPr/>
        <a:lstStyle/>
        <a:p>
          <a:endParaRPr lang="en-US"/>
        </a:p>
      </dgm:t>
    </dgm:pt>
    <dgm:pt modelId="{05FF8AC3-5E7E-47DF-96BB-D39A16FB12EF}">
      <dgm:prSet phldrT="[Text]"/>
      <dgm:spPr/>
      <dgm:t>
        <a:bodyPr/>
        <a:lstStyle/>
        <a:p>
          <a:r>
            <a:rPr lang="en-US" dirty="0" smtClean="0"/>
            <a:t>1:1 conversations with local leaders about the campaign</a:t>
          </a:r>
          <a:endParaRPr lang="en-US" dirty="0"/>
        </a:p>
      </dgm:t>
    </dgm:pt>
    <dgm:pt modelId="{8DECBA6A-87AC-4997-86C6-A12618A553A2}" type="parTrans" cxnId="{2882046C-E1A8-4911-A9E0-B59D8FC40267}">
      <dgm:prSet/>
      <dgm:spPr/>
      <dgm:t>
        <a:bodyPr/>
        <a:lstStyle/>
        <a:p>
          <a:endParaRPr lang="en-US"/>
        </a:p>
      </dgm:t>
    </dgm:pt>
    <dgm:pt modelId="{DF5F8311-BE19-4E19-BD45-90FEA2482BFC}" type="sibTrans" cxnId="{2882046C-E1A8-4911-A9E0-B59D8FC40267}">
      <dgm:prSet/>
      <dgm:spPr/>
      <dgm:t>
        <a:bodyPr/>
        <a:lstStyle/>
        <a:p>
          <a:endParaRPr lang="en-US"/>
        </a:p>
      </dgm:t>
    </dgm:pt>
    <dgm:pt modelId="{CC37DE55-0BCF-4E06-993C-350EDB17E4B4}">
      <dgm:prSet phldrT="[Text]"/>
      <dgm:spPr/>
      <dgm:t>
        <a:bodyPr/>
        <a:lstStyle/>
        <a:p>
          <a:r>
            <a:rPr lang="en-US" dirty="0" smtClean="0"/>
            <a:t>Ask members to sign form and commit to the union</a:t>
          </a:r>
          <a:endParaRPr lang="en-US" dirty="0"/>
        </a:p>
      </dgm:t>
    </dgm:pt>
    <dgm:pt modelId="{983FC764-B1F2-408C-B537-E8238882B0EF}" type="parTrans" cxnId="{9095AA5C-B469-4836-8429-A03CD8774107}">
      <dgm:prSet/>
      <dgm:spPr/>
      <dgm:t>
        <a:bodyPr/>
        <a:lstStyle/>
        <a:p>
          <a:endParaRPr lang="en-US"/>
        </a:p>
      </dgm:t>
    </dgm:pt>
    <dgm:pt modelId="{84B08C0D-2BD4-4469-B9DB-70F76EF239B3}" type="sibTrans" cxnId="{9095AA5C-B469-4836-8429-A03CD8774107}">
      <dgm:prSet/>
      <dgm:spPr/>
      <dgm:t>
        <a:bodyPr/>
        <a:lstStyle/>
        <a:p>
          <a:endParaRPr lang="en-US"/>
        </a:p>
      </dgm:t>
    </dgm:pt>
    <dgm:pt modelId="{26CB3F10-BDEF-47CD-AEDA-6B8BF84E24FF}">
      <dgm:prSet phldrT="[Text]"/>
      <dgm:spPr/>
      <dgm:t>
        <a:bodyPr/>
        <a:lstStyle/>
        <a:p>
          <a:r>
            <a:rPr lang="en-US" dirty="0" smtClean="0"/>
            <a:t>Governance</a:t>
          </a:r>
          <a:endParaRPr lang="en-US" dirty="0"/>
        </a:p>
      </dgm:t>
    </dgm:pt>
    <dgm:pt modelId="{35A5BB61-5F5A-44F5-92C0-B651497F0F0C}" type="parTrans" cxnId="{B53DD0C4-8783-4F24-B618-BEAA550A062F}">
      <dgm:prSet/>
      <dgm:spPr/>
    </dgm:pt>
    <dgm:pt modelId="{B8B3ADC1-0D2A-4544-B16D-149B50E69450}" type="sibTrans" cxnId="{B53DD0C4-8783-4F24-B618-BEAA550A062F}">
      <dgm:prSet/>
      <dgm:spPr/>
    </dgm:pt>
    <dgm:pt modelId="{C99B251F-0B66-46F7-A516-C283AA933F41}">
      <dgm:prSet phldrT="[Text]"/>
      <dgm:spPr/>
      <dgm:t>
        <a:bodyPr/>
        <a:lstStyle/>
        <a:p>
          <a:r>
            <a:rPr lang="en-US" dirty="0" smtClean="0"/>
            <a:t>Approves the Power of We campaign goals</a:t>
          </a:r>
          <a:endParaRPr lang="en-US" dirty="0"/>
        </a:p>
      </dgm:t>
    </dgm:pt>
    <dgm:pt modelId="{AD99DF37-070B-4911-A096-D6AB27714558}" type="parTrans" cxnId="{E7BA7F7E-B31A-4CE1-B20E-E212C42A5087}">
      <dgm:prSet/>
      <dgm:spPr/>
    </dgm:pt>
    <dgm:pt modelId="{9F2ACC88-4C7A-41BF-A850-E36F7CAFE04E}" type="sibTrans" cxnId="{E7BA7F7E-B31A-4CE1-B20E-E212C42A5087}">
      <dgm:prSet/>
      <dgm:spPr/>
    </dgm:pt>
    <dgm:pt modelId="{13797D5F-C0A3-4B2E-8DA5-6188A83DC474}" type="pres">
      <dgm:prSet presAssocID="{C35F8A9B-57CD-48B1-B55B-5AC60D124240}" presName="CompostProcess" presStyleCnt="0">
        <dgm:presLayoutVars>
          <dgm:dir/>
          <dgm:resizeHandles val="exact"/>
        </dgm:presLayoutVars>
      </dgm:prSet>
      <dgm:spPr/>
    </dgm:pt>
    <dgm:pt modelId="{9C0DCDB6-D0B6-441A-8A9C-347583A7DEAB}" type="pres">
      <dgm:prSet presAssocID="{C35F8A9B-57CD-48B1-B55B-5AC60D124240}" presName="arrow" presStyleLbl="bgShp" presStyleIdx="0" presStyleCnt="1"/>
      <dgm:spPr/>
    </dgm:pt>
    <dgm:pt modelId="{D2E106A6-D791-41FB-BC12-72D374BF41DD}" type="pres">
      <dgm:prSet presAssocID="{C35F8A9B-57CD-48B1-B55B-5AC60D124240}" presName="linearProcess" presStyleCnt="0"/>
      <dgm:spPr/>
    </dgm:pt>
    <dgm:pt modelId="{A856662C-BF39-4A0D-BAAA-CE657C04DCFA}" type="pres">
      <dgm:prSet presAssocID="{26CB3F10-BDEF-47CD-AEDA-6B8BF84E24FF}" presName="textNode" presStyleLbl="node1" presStyleIdx="0" presStyleCnt="4">
        <dgm:presLayoutVars>
          <dgm:bulletEnabled val="1"/>
        </dgm:presLayoutVars>
      </dgm:prSet>
      <dgm:spPr/>
      <dgm:t>
        <a:bodyPr/>
        <a:lstStyle/>
        <a:p>
          <a:endParaRPr lang="en-US"/>
        </a:p>
      </dgm:t>
    </dgm:pt>
    <dgm:pt modelId="{6C005552-DDDF-4DA1-A99F-BD4E8CFD0621}" type="pres">
      <dgm:prSet presAssocID="{B8B3ADC1-0D2A-4544-B16D-149B50E69450}" presName="sibTrans" presStyleCnt="0"/>
      <dgm:spPr/>
    </dgm:pt>
    <dgm:pt modelId="{65F18169-4782-4075-AE42-874DA0317AAD}" type="pres">
      <dgm:prSet presAssocID="{D14ED34D-893C-4C7D-A452-F5C69CCF0FDE}" presName="textNode" presStyleLbl="node1" presStyleIdx="1" presStyleCnt="4">
        <dgm:presLayoutVars>
          <dgm:bulletEnabled val="1"/>
        </dgm:presLayoutVars>
      </dgm:prSet>
      <dgm:spPr/>
      <dgm:t>
        <a:bodyPr/>
        <a:lstStyle/>
        <a:p>
          <a:endParaRPr lang="en-US"/>
        </a:p>
      </dgm:t>
    </dgm:pt>
    <dgm:pt modelId="{67ABC2A6-7CA8-41DE-94C3-3A9C1358C07D}" type="pres">
      <dgm:prSet presAssocID="{922C7A67-043C-4C4F-AD4F-C2A59D2EA35B}" presName="sibTrans" presStyleCnt="0"/>
      <dgm:spPr/>
    </dgm:pt>
    <dgm:pt modelId="{D85883B4-6C63-4137-9EAD-E62EB9521E44}" type="pres">
      <dgm:prSet presAssocID="{561FAE76-9A28-4710-B95F-59C113410C9D}" presName="textNode" presStyleLbl="node1" presStyleIdx="2" presStyleCnt="4">
        <dgm:presLayoutVars>
          <dgm:bulletEnabled val="1"/>
        </dgm:presLayoutVars>
      </dgm:prSet>
      <dgm:spPr/>
      <dgm:t>
        <a:bodyPr/>
        <a:lstStyle/>
        <a:p>
          <a:endParaRPr lang="en-US"/>
        </a:p>
      </dgm:t>
    </dgm:pt>
    <dgm:pt modelId="{00E4BCDA-B5E0-48A8-BB9F-9FEE09EE2E97}" type="pres">
      <dgm:prSet presAssocID="{94953400-76B5-4AD9-A021-1612DA6CD75D}" presName="sibTrans" presStyleCnt="0"/>
      <dgm:spPr/>
    </dgm:pt>
    <dgm:pt modelId="{45026E1B-47E8-43F0-94A8-FE8E9B653234}" type="pres">
      <dgm:prSet presAssocID="{0EF14B0D-8AFF-4C52-9C56-530D289DB38F}" presName="textNode" presStyleLbl="node1" presStyleIdx="3" presStyleCnt="4">
        <dgm:presLayoutVars>
          <dgm:bulletEnabled val="1"/>
        </dgm:presLayoutVars>
      </dgm:prSet>
      <dgm:spPr/>
      <dgm:t>
        <a:bodyPr/>
        <a:lstStyle/>
        <a:p>
          <a:endParaRPr lang="en-US"/>
        </a:p>
      </dgm:t>
    </dgm:pt>
  </dgm:ptLst>
  <dgm:cxnLst>
    <dgm:cxn modelId="{E7BA7F7E-B31A-4CE1-B20E-E212C42A5087}" srcId="{26CB3F10-BDEF-47CD-AEDA-6B8BF84E24FF}" destId="{C99B251F-0B66-46F7-A516-C283AA933F41}" srcOrd="0" destOrd="0" parTransId="{AD99DF37-070B-4911-A096-D6AB27714558}" sibTransId="{9F2ACC88-4C7A-41BF-A850-E36F7CAFE04E}"/>
    <dgm:cxn modelId="{B53DD0C4-8783-4F24-B618-BEAA550A062F}" srcId="{C35F8A9B-57CD-48B1-B55B-5AC60D124240}" destId="{26CB3F10-BDEF-47CD-AEDA-6B8BF84E24FF}" srcOrd="0" destOrd="0" parTransId="{35A5BB61-5F5A-44F5-92C0-B651497F0F0C}" sibTransId="{B8B3ADC1-0D2A-4544-B16D-149B50E69450}"/>
    <dgm:cxn modelId="{180F967D-09A4-4522-9038-FEED5F98E2FC}" type="presOf" srcId="{561FAE76-9A28-4710-B95F-59C113410C9D}" destId="{D85883B4-6C63-4137-9EAD-E62EB9521E44}" srcOrd="0" destOrd="0" presId="urn:microsoft.com/office/officeart/2005/8/layout/hProcess9"/>
    <dgm:cxn modelId="{2882046C-E1A8-4911-A9E0-B59D8FC40267}" srcId="{561FAE76-9A28-4710-B95F-59C113410C9D}" destId="{05FF8AC3-5E7E-47DF-96BB-D39A16FB12EF}" srcOrd="0" destOrd="0" parTransId="{8DECBA6A-87AC-4997-86C6-A12618A553A2}" sibTransId="{DF5F8311-BE19-4E19-BD45-90FEA2482BFC}"/>
    <dgm:cxn modelId="{CD67A70D-E105-43F4-B7BF-0FF49E189465}" type="presOf" srcId="{0EF14B0D-8AFF-4C52-9C56-530D289DB38F}" destId="{45026E1B-47E8-43F0-94A8-FE8E9B653234}" srcOrd="0" destOrd="0" presId="urn:microsoft.com/office/officeart/2005/8/layout/hProcess9"/>
    <dgm:cxn modelId="{82AE9B7D-B982-4A67-83D7-88A423907339}" type="presOf" srcId="{C99B251F-0B66-46F7-A516-C283AA933F41}" destId="{A856662C-BF39-4A0D-BAAA-CE657C04DCFA}" srcOrd="0" destOrd="1" presId="urn:microsoft.com/office/officeart/2005/8/layout/hProcess9"/>
    <dgm:cxn modelId="{85767964-A334-4D72-8E34-3FCC923EFACD}" type="presOf" srcId="{CC37DE55-0BCF-4E06-993C-350EDB17E4B4}" destId="{45026E1B-47E8-43F0-94A8-FE8E9B653234}" srcOrd="0" destOrd="1" presId="urn:microsoft.com/office/officeart/2005/8/layout/hProcess9"/>
    <dgm:cxn modelId="{9463AA9D-65D2-46C3-B0B8-A86FA5EDE7FE}" type="presOf" srcId="{C35F8A9B-57CD-48B1-B55B-5AC60D124240}" destId="{13797D5F-C0A3-4B2E-8DA5-6188A83DC474}" srcOrd="0" destOrd="0" presId="urn:microsoft.com/office/officeart/2005/8/layout/hProcess9"/>
    <dgm:cxn modelId="{9095AA5C-B469-4836-8429-A03CD8774107}" srcId="{0EF14B0D-8AFF-4C52-9C56-530D289DB38F}" destId="{CC37DE55-0BCF-4E06-993C-350EDB17E4B4}" srcOrd="0" destOrd="0" parTransId="{983FC764-B1F2-408C-B537-E8238882B0EF}" sibTransId="{84B08C0D-2BD4-4469-B9DB-70F76EF239B3}"/>
    <dgm:cxn modelId="{0DA4C8FF-647A-4E4D-9FB8-2C36136B79F6}" type="presOf" srcId="{05FF8AC3-5E7E-47DF-96BB-D39A16FB12EF}" destId="{D85883B4-6C63-4137-9EAD-E62EB9521E44}" srcOrd="0" destOrd="1" presId="urn:microsoft.com/office/officeart/2005/8/layout/hProcess9"/>
    <dgm:cxn modelId="{293156EB-D7EC-409B-8C4A-5140B66597BE}" srcId="{C35F8A9B-57CD-48B1-B55B-5AC60D124240}" destId="{0EF14B0D-8AFF-4C52-9C56-530D289DB38F}" srcOrd="3" destOrd="0" parTransId="{9CEE8A52-9F19-4AF8-BFFB-4564DB0E042A}" sibTransId="{25FEEBA3-F199-4313-B491-BF830EE64F98}"/>
    <dgm:cxn modelId="{F97C9E7A-8193-4054-892D-5EDEA87FA605}" srcId="{D14ED34D-893C-4C7D-A452-F5C69CCF0FDE}" destId="{4570786A-A741-4B31-B58C-938DB25A65F4}" srcOrd="0" destOrd="0" parTransId="{75DB3761-404A-4400-9EDC-984899C47C11}" sibTransId="{1CB03938-18AC-4F0D-961B-1009295B5BAB}"/>
    <dgm:cxn modelId="{3902FB35-58B9-4080-B6B3-686CEDFD434E}" srcId="{C35F8A9B-57CD-48B1-B55B-5AC60D124240}" destId="{561FAE76-9A28-4710-B95F-59C113410C9D}" srcOrd="2" destOrd="0" parTransId="{2075F432-C246-4EA4-9768-9219AB176105}" sibTransId="{94953400-76B5-4AD9-A021-1612DA6CD75D}"/>
    <dgm:cxn modelId="{CCBDFE90-9C5E-4A81-A5D9-81AEC4200C02}" type="presOf" srcId="{D14ED34D-893C-4C7D-A452-F5C69CCF0FDE}" destId="{65F18169-4782-4075-AE42-874DA0317AAD}" srcOrd="0" destOrd="0" presId="urn:microsoft.com/office/officeart/2005/8/layout/hProcess9"/>
    <dgm:cxn modelId="{2C2603CE-D46D-4D19-81A9-1100489DAC39}" type="presOf" srcId="{26CB3F10-BDEF-47CD-AEDA-6B8BF84E24FF}" destId="{A856662C-BF39-4A0D-BAAA-CE657C04DCFA}" srcOrd="0" destOrd="0" presId="urn:microsoft.com/office/officeart/2005/8/layout/hProcess9"/>
    <dgm:cxn modelId="{4F1E596F-161C-4C74-B66C-092F30BA0E42}" srcId="{C35F8A9B-57CD-48B1-B55B-5AC60D124240}" destId="{D14ED34D-893C-4C7D-A452-F5C69CCF0FDE}" srcOrd="1" destOrd="0" parTransId="{09602EB5-0824-43A6-96F8-209D6E048D81}" sibTransId="{922C7A67-043C-4C4F-AD4F-C2A59D2EA35B}"/>
    <dgm:cxn modelId="{BDA3D595-5B23-4CDA-9C1B-C44790B1C002}" type="presOf" srcId="{4570786A-A741-4B31-B58C-938DB25A65F4}" destId="{65F18169-4782-4075-AE42-874DA0317AAD}" srcOrd="0" destOrd="1" presId="urn:microsoft.com/office/officeart/2005/8/layout/hProcess9"/>
    <dgm:cxn modelId="{947C3471-BC34-4F91-9E05-90D2B357B838}" type="presParOf" srcId="{13797D5F-C0A3-4B2E-8DA5-6188A83DC474}" destId="{9C0DCDB6-D0B6-441A-8A9C-347583A7DEAB}" srcOrd="0" destOrd="0" presId="urn:microsoft.com/office/officeart/2005/8/layout/hProcess9"/>
    <dgm:cxn modelId="{6AC1C77F-D9B6-49A8-A8B0-4EFAA68995DC}" type="presParOf" srcId="{13797D5F-C0A3-4B2E-8DA5-6188A83DC474}" destId="{D2E106A6-D791-41FB-BC12-72D374BF41DD}" srcOrd="1" destOrd="0" presId="urn:microsoft.com/office/officeart/2005/8/layout/hProcess9"/>
    <dgm:cxn modelId="{331F6606-CF89-4E2B-A5B8-DD1A827FBE15}" type="presParOf" srcId="{D2E106A6-D791-41FB-BC12-72D374BF41DD}" destId="{A856662C-BF39-4A0D-BAAA-CE657C04DCFA}" srcOrd="0" destOrd="0" presId="urn:microsoft.com/office/officeart/2005/8/layout/hProcess9"/>
    <dgm:cxn modelId="{15EF033A-1756-4423-96DF-EBF89AEA880C}" type="presParOf" srcId="{D2E106A6-D791-41FB-BC12-72D374BF41DD}" destId="{6C005552-DDDF-4DA1-A99F-BD4E8CFD0621}" srcOrd="1" destOrd="0" presId="urn:microsoft.com/office/officeart/2005/8/layout/hProcess9"/>
    <dgm:cxn modelId="{5BAA32E4-1D47-4F0C-9223-F51E2C724355}" type="presParOf" srcId="{D2E106A6-D791-41FB-BC12-72D374BF41DD}" destId="{65F18169-4782-4075-AE42-874DA0317AAD}" srcOrd="2" destOrd="0" presId="urn:microsoft.com/office/officeart/2005/8/layout/hProcess9"/>
    <dgm:cxn modelId="{70A1D07B-16DF-427C-8850-2C65C0205EDE}" type="presParOf" srcId="{D2E106A6-D791-41FB-BC12-72D374BF41DD}" destId="{67ABC2A6-7CA8-41DE-94C3-3A9C1358C07D}" srcOrd="3" destOrd="0" presId="urn:microsoft.com/office/officeart/2005/8/layout/hProcess9"/>
    <dgm:cxn modelId="{83D7B152-58CA-42F2-9E5C-50A745A92C2B}" type="presParOf" srcId="{D2E106A6-D791-41FB-BC12-72D374BF41DD}" destId="{D85883B4-6C63-4137-9EAD-E62EB9521E44}" srcOrd="4" destOrd="0" presId="urn:microsoft.com/office/officeart/2005/8/layout/hProcess9"/>
    <dgm:cxn modelId="{1DCFC4F3-32D1-45E1-B700-73CCCBE3BD68}" type="presParOf" srcId="{D2E106A6-D791-41FB-BC12-72D374BF41DD}" destId="{00E4BCDA-B5E0-48A8-BB9F-9FEE09EE2E97}" srcOrd="5" destOrd="0" presId="urn:microsoft.com/office/officeart/2005/8/layout/hProcess9"/>
    <dgm:cxn modelId="{7D1C5C36-A8D6-471F-B356-62D1E1CDDC1F}" type="presParOf" srcId="{D2E106A6-D791-41FB-BC12-72D374BF41DD}" destId="{45026E1B-47E8-43F0-94A8-FE8E9B653234}"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FC7A66-AD2C-42EC-B4BA-E2339EEAAC11}"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BC711720-35CF-432D-8CFA-9FEA71265E4D}">
      <dgm:prSet phldrT="[Text]"/>
      <dgm:spPr/>
      <dgm:t>
        <a:bodyPr/>
        <a:lstStyle/>
        <a:p>
          <a:r>
            <a:rPr lang="en-US" dirty="0" smtClean="0"/>
            <a:t>Phase I: Prepare and Experiment</a:t>
          </a:r>
        </a:p>
        <a:p>
          <a:r>
            <a:rPr lang="en-US" dirty="0" smtClean="0"/>
            <a:t>Now-Janus Decision</a:t>
          </a:r>
          <a:endParaRPr lang="en-US" dirty="0"/>
        </a:p>
      </dgm:t>
    </dgm:pt>
    <dgm:pt modelId="{88DA4F67-7AFD-4F3B-801B-8287DA093FEA}" type="parTrans" cxnId="{D489195B-7B11-4A5F-B75C-715ECE308F23}">
      <dgm:prSet/>
      <dgm:spPr/>
      <dgm:t>
        <a:bodyPr/>
        <a:lstStyle/>
        <a:p>
          <a:endParaRPr lang="en-US"/>
        </a:p>
      </dgm:t>
    </dgm:pt>
    <dgm:pt modelId="{276ADA05-9154-46A1-A442-55C75A12A5F6}" type="sibTrans" cxnId="{D489195B-7B11-4A5F-B75C-715ECE308F23}">
      <dgm:prSet/>
      <dgm:spPr/>
      <dgm:t>
        <a:bodyPr/>
        <a:lstStyle/>
        <a:p>
          <a:endParaRPr lang="en-US"/>
        </a:p>
      </dgm:t>
    </dgm:pt>
    <dgm:pt modelId="{14D8181E-69DC-481D-8B9D-7EDC6725326C}">
      <dgm:prSet phldrT="[Text]"/>
      <dgm:spPr/>
      <dgm:t>
        <a:bodyPr/>
        <a:lstStyle/>
        <a:p>
          <a:r>
            <a:rPr lang="en-US" dirty="0" smtClean="0"/>
            <a:t>Power of We membership renewals</a:t>
          </a:r>
          <a:endParaRPr lang="en-US" dirty="0"/>
        </a:p>
      </dgm:t>
    </dgm:pt>
    <dgm:pt modelId="{7F5CFCF7-E85D-48ED-B301-AB750F576251}" type="parTrans" cxnId="{A727F228-27A0-4EB3-9600-39D05B73761E}">
      <dgm:prSet/>
      <dgm:spPr/>
      <dgm:t>
        <a:bodyPr/>
        <a:lstStyle/>
        <a:p>
          <a:endParaRPr lang="en-US"/>
        </a:p>
      </dgm:t>
    </dgm:pt>
    <dgm:pt modelId="{062F18E9-5FB2-41BE-9E83-BFFB1BD327ED}" type="sibTrans" cxnId="{A727F228-27A0-4EB3-9600-39D05B73761E}">
      <dgm:prSet/>
      <dgm:spPr/>
      <dgm:t>
        <a:bodyPr/>
        <a:lstStyle/>
        <a:p>
          <a:endParaRPr lang="en-US"/>
        </a:p>
      </dgm:t>
    </dgm:pt>
    <dgm:pt modelId="{67424825-97D0-4F1D-8661-8B8E78090ACF}">
      <dgm:prSet phldrT="[Text]"/>
      <dgm:spPr/>
      <dgm:t>
        <a:bodyPr/>
        <a:lstStyle/>
        <a:p>
          <a:r>
            <a:rPr lang="en-US" dirty="0" smtClean="0"/>
            <a:t>Member follow-up and engagement based on interests</a:t>
          </a:r>
          <a:endParaRPr lang="en-US" dirty="0"/>
        </a:p>
      </dgm:t>
    </dgm:pt>
    <dgm:pt modelId="{129FC168-88D5-41F9-A2F7-535FC18A2CA3}" type="parTrans" cxnId="{506D9E0F-2879-4E4F-88F4-9B7EF0035DA9}">
      <dgm:prSet/>
      <dgm:spPr/>
      <dgm:t>
        <a:bodyPr/>
        <a:lstStyle/>
        <a:p>
          <a:endParaRPr lang="en-US"/>
        </a:p>
      </dgm:t>
    </dgm:pt>
    <dgm:pt modelId="{5228E162-10AC-4711-8F97-F5DCD1CD08CB}" type="sibTrans" cxnId="{506D9E0F-2879-4E4F-88F4-9B7EF0035DA9}">
      <dgm:prSet/>
      <dgm:spPr/>
      <dgm:t>
        <a:bodyPr/>
        <a:lstStyle/>
        <a:p>
          <a:endParaRPr lang="en-US"/>
        </a:p>
      </dgm:t>
    </dgm:pt>
    <dgm:pt modelId="{4DFBD94B-BCA5-487B-8564-B2D97B7BABB8}">
      <dgm:prSet phldrT="[Text]"/>
      <dgm:spPr/>
      <dgm:t>
        <a:bodyPr/>
        <a:lstStyle/>
        <a:p>
          <a:r>
            <a:rPr lang="en-US" dirty="0" smtClean="0"/>
            <a:t>Phase II: Adaptation</a:t>
          </a:r>
        </a:p>
        <a:p>
          <a:r>
            <a:rPr lang="en-US" dirty="0" smtClean="0"/>
            <a:t>Janus Decision-September 2018</a:t>
          </a:r>
          <a:endParaRPr lang="en-US" dirty="0"/>
        </a:p>
      </dgm:t>
    </dgm:pt>
    <dgm:pt modelId="{6AFB89A7-FEEA-4CBF-B2CC-C081DF4F065A}" type="parTrans" cxnId="{FE3D2078-1EC0-48ED-BB2B-6BB05CD88062}">
      <dgm:prSet/>
      <dgm:spPr/>
      <dgm:t>
        <a:bodyPr/>
        <a:lstStyle/>
        <a:p>
          <a:endParaRPr lang="en-US"/>
        </a:p>
      </dgm:t>
    </dgm:pt>
    <dgm:pt modelId="{6F433CE7-A68C-4024-BE94-A43465CA5FBC}" type="sibTrans" cxnId="{FE3D2078-1EC0-48ED-BB2B-6BB05CD88062}">
      <dgm:prSet/>
      <dgm:spPr/>
      <dgm:t>
        <a:bodyPr/>
        <a:lstStyle/>
        <a:p>
          <a:endParaRPr lang="en-US"/>
        </a:p>
      </dgm:t>
    </dgm:pt>
    <dgm:pt modelId="{D2A8545C-2CDF-40EB-A74C-08D56F5CB7EE}">
      <dgm:prSet phldrT="[Text]"/>
      <dgm:spPr/>
      <dgm:t>
        <a:bodyPr/>
        <a:lstStyle/>
        <a:p>
          <a:r>
            <a:rPr lang="en-US" dirty="0" smtClean="0"/>
            <a:t>Retain current members</a:t>
          </a:r>
          <a:endParaRPr lang="en-US" dirty="0"/>
        </a:p>
      </dgm:t>
    </dgm:pt>
    <dgm:pt modelId="{5FAFD383-CEAE-4123-97F3-9541B4EC7BF6}" type="parTrans" cxnId="{F3498449-04C1-42CB-84BD-EDA1CBE4391B}">
      <dgm:prSet/>
      <dgm:spPr/>
      <dgm:t>
        <a:bodyPr/>
        <a:lstStyle/>
        <a:p>
          <a:endParaRPr lang="en-US"/>
        </a:p>
      </dgm:t>
    </dgm:pt>
    <dgm:pt modelId="{9F3E8806-5FC5-488A-9291-BA955F9D2D04}" type="sibTrans" cxnId="{F3498449-04C1-42CB-84BD-EDA1CBE4391B}">
      <dgm:prSet/>
      <dgm:spPr/>
      <dgm:t>
        <a:bodyPr/>
        <a:lstStyle/>
        <a:p>
          <a:endParaRPr lang="en-US"/>
        </a:p>
      </dgm:t>
    </dgm:pt>
    <dgm:pt modelId="{B1B72C2E-BE92-458D-8662-BD7D6A347C9B}">
      <dgm:prSet phldrT="[Text]"/>
      <dgm:spPr/>
      <dgm:t>
        <a:bodyPr/>
        <a:lstStyle/>
        <a:p>
          <a:r>
            <a:rPr lang="en-US" dirty="0" smtClean="0"/>
            <a:t>Phase III: Surviving and Thriving</a:t>
          </a:r>
        </a:p>
        <a:p>
          <a:r>
            <a:rPr lang="en-US" dirty="0" smtClean="0"/>
            <a:t>September 2018 and beyond</a:t>
          </a:r>
          <a:endParaRPr lang="en-US" dirty="0"/>
        </a:p>
      </dgm:t>
    </dgm:pt>
    <dgm:pt modelId="{9E778970-3F61-4C56-A3FB-05C3137E7C6A}" type="parTrans" cxnId="{734037A4-A06B-4139-8801-4449881CA5FC}">
      <dgm:prSet/>
      <dgm:spPr/>
      <dgm:t>
        <a:bodyPr/>
        <a:lstStyle/>
        <a:p>
          <a:endParaRPr lang="en-US"/>
        </a:p>
      </dgm:t>
    </dgm:pt>
    <dgm:pt modelId="{FEA54A84-87F2-48D6-B655-84D4503F730F}" type="sibTrans" cxnId="{734037A4-A06B-4139-8801-4449881CA5FC}">
      <dgm:prSet/>
      <dgm:spPr/>
      <dgm:t>
        <a:bodyPr/>
        <a:lstStyle/>
        <a:p>
          <a:endParaRPr lang="en-US"/>
        </a:p>
      </dgm:t>
    </dgm:pt>
    <dgm:pt modelId="{C03AC042-ECBB-4599-86AB-3339564E55EA}">
      <dgm:prSet phldrT="[Text]"/>
      <dgm:spPr/>
      <dgm:t>
        <a:bodyPr/>
        <a:lstStyle/>
        <a:p>
          <a:r>
            <a:rPr lang="en-US" dirty="0" smtClean="0"/>
            <a:t>Janus rapid response communications and support</a:t>
          </a:r>
          <a:endParaRPr lang="en-US" dirty="0"/>
        </a:p>
      </dgm:t>
    </dgm:pt>
    <dgm:pt modelId="{A111961E-EDF0-436D-A19F-D38B07DC9D11}" type="parTrans" cxnId="{76964702-C674-4F8A-A11A-CFBA30978521}">
      <dgm:prSet/>
      <dgm:spPr/>
      <dgm:t>
        <a:bodyPr/>
        <a:lstStyle/>
        <a:p>
          <a:endParaRPr lang="en-US"/>
        </a:p>
      </dgm:t>
    </dgm:pt>
    <dgm:pt modelId="{F41F0E5A-13C5-4799-8AC7-7F18F17EA2FF}" type="sibTrans" cxnId="{76964702-C674-4F8A-A11A-CFBA30978521}">
      <dgm:prSet/>
      <dgm:spPr/>
      <dgm:t>
        <a:bodyPr/>
        <a:lstStyle/>
        <a:p>
          <a:endParaRPr lang="en-US"/>
        </a:p>
      </dgm:t>
    </dgm:pt>
    <dgm:pt modelId="{D2C9A473-662D-431F-99DD-E68159258A16}">
      <dgm:prSet phldrT="[Text]"/>
      <dgm:spPr/>
      <dgm:t>
        <a:bodyPr/>
        <a:lstStyle/>
        <a:p>
          <a:r>
            <a:rPr lang="en-US" dirty="0" smtClean="0"/>
            <a:t>Preparing locals for a right to work reality</a:t>
          </a:r>
          <a:endParaRPr lang="en-US" dirty="0"/>
        </a:p>
      </dgm:t>
    </dgm:pt>
    <dgm:pt modelId="{0AA62A9D-6A45-4711-AE10-69A91010040D}" type="parTrans" cxnId="{88A93A0D-B23D-4C25-902E-0E2BB1BC4C22}">
      <dgm:prSet/>
      <dgm:spPr/>
      <dgm:t>
        <a:bodyPr/>
        <a:lstStyle/>
        <a:p>
          <a:endParaRPr lang="en-US"/>
        </a:p>
      </dgm:t>
    </dgm:pt>
    <dgm:pt modelId="{981241FA-CB2A-40AE-9BE0-C43B016D8262}" type="sibTrans" cxnId="{88A93A0D-B23D-4C25-902E-0E2BB1BC4C22}">
      <dgm:prSet/>
      <dgm:spPr/>
      <dgm:t>
        <a:bodyPr/>
        <a:lstStyle/>
        <a:p>
          <a:endParaRPr lang="en-US"/>
        </a:p>
      </dgm:t>
    </dgm:pt>
    <dgm:pt modelId="{11D69D4B-5056-4D6D-9AAA-E0792021AF3D}">
      <dgm:prSet phldrT="[Text]"/>
      <dgm:spPr/>
      <dgm:t>
        <a:bodyPr/>
        <a:lstStyle/>
        <a:p>
          <a:r>
            <a:rPr lang="en-US" dirty="0" smtClean="0"/>
            <a:t>Tracking member support for the union</a:t>
          </a:r>
          <a:endParaRPr lang="en-US" dirty="0"/>
        </a:p>
      </dgm:t>
    </dgm:pt>
    <dgm:pt modelId="{5D5E635C-6643-4524-8C28-90EC91666F77}" type="parTrans" cxnId="{2D77DC52-49F7-4FD3-871E-D75E3D6D21D3}">
      <dgm:prSet/>
      <dgm:spPr/>
      <dgm:t>
        <a:bodyPr/>
        <a:lstStyle/>
        <a:p>
          <a:endParaRPr lang="en-US"/>
        </a:p>
      </dgm:t>
    </dgm:pt>
    <dgm:pt modelId="{57CC4EE8-5348-40F1-B1F0-BDD63CF1A6A4}" type="sibTrans" cxnId="{2D77DC52-49F7-4FD3-871E-D75E3D6D21D3}">
      <dgm:prSet/>
      <dgm:spPr/>
      <dgm:t>
        <a:bodyPr/>
        <a:lstStyle/>
        <a:p>
          <a:endParaRPr lang="en-US"/>
        </a:p>
      </dgm:t>
    </dgm:pt>
    <dgm:pt modelId="{623081CB-5DE8-48F5-81D1-45EE45438A7D}">
      <dgm:prSet phldrT="[Text]"/>
      <dgm:spPr/>
      <dgm:t>
        <a:bodyPr/>
        <a:lstStyle/>
        <a:p>
          <a:r>
            <a:rPr lang="en-US" dirty="0" smtClean="0"/>
            <a:t>Canvasses in buildings and over the summer</a:t>
          </a:r>
          <a:endParaRPr lang="en-US" dirty="0"/>
        </a:p>
      </dgm:t>
    </dgm:pt>
    <dgm:pt modelId="{BCF1EAB1-C51D-4FED-8357-5437077F5D2E}" type="parTrans" cxnId="{91112DB6-F5B7-45B2-9648-02236A611CA1}">
      <dgm:prSet/>
      <dgm:spPr/>
      <dgm:t>
        <a:bodyPr/>
        <a:lstStyle/>
        <a:p>
          <a:endParaRPr lang="en-US"/>
        </a:p>
      </dgm:t>
    </dgm:pt>
    <dgm:pt modelId="{54B74D26-EDA4-4EA9-8F35-9CFDA4D36648}" type="sibTrans" cxnId="{91112DB6-F5B7-45B2-9648-02236A611CA1}">
      <dgm:prSet/>
      <dgm:spPr/>
      <dgm:t>
        <a:bodyPr/>
        <a:lstStyle/>
        <a:p>
          <a:endParaRPr lang="en-US"/>
        </a:p>
      </dgm:t>
    </dgm:pt>
    <dgm:pt modelId="{AAF339AF-8E1C-47AA-B335-DC89253E473B}">
      <dgm:prSet phldrT="[Text]"/>
      <dgm:spPr/>
      <dgm:t>
        <a:bodyPr/>
        <a:lstStyle/>
        <a:p>
          <a:r>
            <a:rPr lang="en-US" dirty="0" smtClean="0"/>
            <a:t>Recruit new members</a:t>
          </a:r>
          <a:endParaRPr lang="en-US" dirty="0"/>
        </a:p>
      </dgm:t>
    </dgm:pt>
    <dgm:pt modelId="{0ED18B17-F4B3-4CDF-BB3F-4F51341DD6FD}" type="parTrans" cxnId="{F076A071-71D1-4DE9-9934-39C10E6D05CA}">
      <dgm:prSet/>
      <dgm:spPr/>
      <dgm:t>
        <a:bodyPr/>
        <a:lstStyle/>
        <a:p>
          <a:endParaRPr lang="en-US"/>
        </a:p>
      </dgm:t>
    </dgm:pt>
    <dgm:pt modelId="{B7B283DA-49A1-46DD-8659-6A4931CBBDE4}" type="sibTrans" cxnId="{F076A071-71D1-4DE9-9934-39C10E6D05CA}">
      <dgm:prSet/>
      <dgm:spPr/>
      <dgm:t>
        <a:bodyPr/>
        <a:lstStyle/>
        <a:p>
          <a:endParaRPr lang="en-US"/>
        </a:p>
      </dgm:t>
    </dgm:pt>
    <dgm:pt modelId="{D3D9AA84-9092-4D09-9B04-CC31719882C3}">
      <dgm:prSet phldrT="[Text]"/>
      <dgm:spPr/>
      <dgm:t>
        <a:bodyPr/>
        <a:lstStyle/>
        <a:p>
          <a:r>
            <a:rPr lang="en-US" dirty="0" smtClean="0"/>
            <a:t>Regain lapsed/lost members</a:t>
          </a:r>
          <a:endParaRPr lang="en-US" dirty="0"/>
        </a:p>
      </dgm:t>
    </dgm:pt>
    <dgm:pt modelId="{82390AD7-FC23-4DB9-9EE0-D965B620A2D4}" type="parTrans" cxnId="{9F22F994-9D31-4D46-AF1C-23D1EDF3A6B3}">
      <dgm:prSet/>
      <dgm:spPr/>
      <dgm:t>
        <a:bodyPr/>
        <a:lstStyle/>
        <a:p>
          <a:endParaRPr lang="en-US"/>
        </a:p>
      </dgm:t>
    </dgm:pt>
    <dgm:pt modelId="{D5DA603B-B652-46D0-9198-A0FAC7309457}" type="sibTrans" cxnId="{9F22F994-9D31-4D46-AF1C-23D1EDF3A6B3}">
      <dgm:prSet/>
      <dgm:spPr/>
      <dgm:t>
        <a:bodyPr/>
        <a:lstStyle/>
        <a:p>
          <a:endParaRPr lang="en-US"/>
        </a:p>
      </dgm:t>
    </dgm:pt>
    <dgm:pt modelId="{5FB1F477-1BF7-4AE4-B50A-FBE9672E56A6}">
      <dgm:prSet/>
      <dgm:spPr/>
      <dgm:t>
        <a:bodyPr/>
        <a:lstStyle/>
        <a:p>
          <a:r>
            <a:rPr lang="en-US" dirty="0" smtClean="0"/>
            <a:t>Create members-only local identity </a:t>
          </a:r>
          <a:endParaRPr lang="en-US" dirty="0"/>
        </a:p>
      </dgm:t>
    </dgm:pt>
    <dgm:pt modelId="{7FF62B08-42D0-4018-82F4-AB6654DC4B1B}" type="parTrans" cxnId="{C08504CC-2FDB-4AC9-A7BA-1FF4BFEDB433}">
      <dgm:prSet/>
      <dgm:spPr/>
      <dgm:t>
        <a:bodyPr/>
        <a:lstStyle/>
        <a:p>
          <a:endParaRPr lang="en-US"/>
        </a:p>
      </dgm:t>
    </dgm:pt>
    <dgm:pt modelId="{735B852D-511F-4695-AAC9-213743C76F70}" type="sibTrans" cxnId="{C08504CC-2FDB-4AC9-A7BA-1FF4BFEDB433}">
      <dgm:prSet/>
      <dgm:spPr/>
      <dgm:t>
        <a:bodyPr/>
        <a:lstStyle/>
        <a:p>
          <a:endParaRPr lang="en-US"/>
        </a:p>
      </dgm:t>
    </dgm:pt>
    <dgm:pt modelId="{880D488A-0C0E-439B-92DD-1F2BA3810CF2}">
      <dgm:prSet/>
      <dgm:spPr/>
      <dgm:t>
        <a:bodyPr/>
        <a:lstStyle/>
        <a:p>
          <a:r>
            <a:rPr lang="en-US" dirty="0" smtClean="0"/>
            <a:t>Growing local strength as a voluntary union</a:t>
          </a:r>
          <a:endParaRPr lang="en-US" dirty="0"/>
        </a:p>
      </dgm:t>
    </dgm:pt>
    <dgm:pt modelId="{5CA3EFCD-CC9B-48EB-8838-20072E3B5E97}" type="parTrans" cxnId="{A01B4FC1-142D-45AE-B1FC-8B65BAF8FFE8}">
      <dgm:prSet/>
      <dgm:spPr/>
      <dgm:t>
        <a:bodyPr/>
        <a:lstStyle/>
        <a:p>
          <a:endParaRPr lang="en-US"/>
        </a:p>
      </dgm:t>
    </dgm:pt>
    <dgm:pt modelId="{F147D341-F3DD-45EB-A298-76B031734298}" type="sibTrans" cxnId="{A01B4FC1-142D-45AE-B1FC-8B65BAF8FFE8}">
      <dgm:prSet/>
      <dgm:spPr/>
      <dgm:t>
        <a:bodyPr/>
        <a:lstStyle/>
        <a:p>
          <a:endParaRPr lang="en-US"/>
        </a:p>
      </dgm:t>
    </dgm:pt>
    <dgm:pt modelId="{6420A923-AA96-447F-89F8-44D3A3FE7C35}" type="pres">
      <dgm:prSet presAssocID="{C3FC7A66-AD2C-42EC-B4BA-E2339EEAAC11}" presName="Name0" presStyleCnt="0">
        <dgm:presLayoutVars>
          <dgm:dir/>
          <dgm:animLvl val="lvl"/>
          <dgm:resizeHandles val="exact"/>
        </dgm:presLayoutVars>
      </dgm:prSet>
      <dgm:spPr/>
      <dgm:t>
        <a:bodyPr/>
        <a:lstStyle/>
        <a:p>
          <a:endParaRPr lang="en-US"/>
        </a:p>
      </dgm:t>
    </dgm:pt>
    <dgm:pt modelId="{033AA5B7-A3B5-443A-8721-C3190EC37E00}" type="pres">
      <dgm:prSet presAssocID="{BC711720-35CF-432D-8CFA-9FEA71265E4D}" presName="vertFlow" presStyleCnt="0"/>
      <dgm:spPr/>
      <dgm:t>
        <a:bodyPr/>
        <a:lstStyle/>
        <a:p>
          <a:endParaRPr lang="en-US"/>
        </a:p>
      </dgm:t>
    </dgm:pt>
    <dgm:pt modelId="{92029CD4-B09C-436F-B1D0-09AE93BFD31A}" type="pres">
      <dgm:prSet presAssocID="{BC711720-35CF-432D-8CFA-9FEA71265E4D}" presName="header" presStyleLbl="node1" presStyleIdx="0" presStyleCnt="3"/>
      <dgm:spPr/>
      <dgm:t>
        <a:bodyPr/>
        <a:lstStyle/>
        <a:p>
          <a:endParaRPr lang="en-US"/>
        </a:p>
      </dgm:t>
    </dgm:pt>
    <dgm:pt modelId="{3E31B077-5E17-4BF4-8BAA-9D962E776C12}" type="pres">
      <dgm:prSet presAssocID="{7F5CFCF7-E85D-48ED-B301-AB750F576251}" presName="parTrans" presStyleLbl="sibTrans2D1" presStyleIdx="0" presStyleCnt="11"/>
      <dgm:spPr/>
      <dgm:t>
        <a:bodyPr/>
        <a:lstStyle/>
        <a:p>
          <a:endParaRPr lang="en-US"/>
        </a:p>
      </dgm:t>
    </dgm:pt>
    <dgm:pt modelId="{FAC3774F-0B9C-49D9-8D90-24068BE6BDEC}" type="pres">
      <dgm:prSet presAssocID="{14D8181E-69DC-481D-8B9D-7EDC6725326C}" presName="child" presStyleLbl="alignAccFollowNode1" presStyleIdx="0" presStyleCnt="11">
        <dgm:presLayoutVars>
          <dgm:chMax val="0"/>
          <dgm:bulletEnabled val="1"/>
        </dgm:presLayoutVars>
      </dgm:prSet>
      <dgm:spPr/>
      <dgm:t>
        <a:bodyPr/>
        <a:lstStyle/>
        <a:p>
          <a:endParaRPr lang="en-US"/>
        </a:p>
      </dgm:t>
    </dgm:pt>
    <dgm:pt modelId="{363A94DD-6E25-4DCC-AE41-DE7537CE9385}" type="pres">
      <dgm:prSet presAssocID="{062F18E9-5FB2-41BE-9E83-BFFB1BD327ED}" presName="sibTrans" presStyleLbl="sibTrans2D1" presStyleIdx="1" presStyleCnt="11"/>
      <dgm:spPr/>
      <dgm:t>
        <a:bodyPr/>
        <a:lstStyle/>
        <a:p>
          <a:endParaRPr lang="en-US"/>
        </a:p>
      </dgm:t>
    </dgm:pt>
    <dgm:pt modelId="{B0450BEE-0A7B-4082-BA73-8BFB3C4407D5}" type="pres">
      <dgm:prSet presAssocID="{67424825-97D0-4F1D-8661-8B8E78090ACF}" presName="child" presStyleLbl="alignAccFollowNode1" presStyleIdx="1" presStyleCnt="11">
        <dgm:presLayoutVars>
          <dgm:chMax val="0"/>
          <dgm:bulletEnabled val="1"/>
        </dgm:presLayoutVars>
      </dgm:prSet>
      <dgm:spPr/>
      <dgm:t>
        <a:bodyPr/>
        <a:lstStyle/>
        <a:p>
          <a:endParaRPr lang="en-US"/>
        </a:p>
      </dgm:t>
    </dgm:pt>
    <dgm:pt modelId="{42F226F4-547F-4A9B-82D7-AFE3FAD4F391}" type="pres">
      <dgm:prSet presAssocID="{5228E162-10AC-4711-8F97-F5DCD1CD08CB}" presName="sibTrans" presStyleLbl="sibTrans2D1" presStyleIdx="2" presStyleCnt="11"/>
      <dgm:spPr/>
      <dgm:t>
        <a:bodyPr/>
        <a:lstStyle/>
        <a:p>
          <a:endParaRPr lang="en-US"/>
        </a:p>
      </dgm:t>
    </dgm:pt>
    <dgm:pt modelId="{F87D8929-1EA4-4E68-A853-D89950A376B3}" type="pres">
      <dgm:prSet presAssocID="{D2C9A473-662D-431F-99DD-E68159258A16}" presName="child" presStyleLbl="alignAccFollowNode1" presStyleIdx="2" presStyleCnt="11">
        <dgm:presLayoutVars>
          <dgm:chMax val="0"/>
          <dgm:bulletEnabled val="1"/>
        </dgm:presLayoutVars>
      </dgm:prSet>
      <dgm:spPr/>
      <dgm:t>
        <a:bodyPr/>
        <a:lstStyle/>
        <a:p>
          <a:endParaRPr lang="en-US"/>
        </a:p>
      </dgm:t>
    </dgm:pt>
    <dgm:pt modelId="{19666A12-EB61-4E8B-BCA6-45EB325CE42A}" type="pres">
      <dgm:prSet presAssocID="{BC711720-35CF-432D-8CFA-9FEA71265E4D}" presName="hSp" presStyleCnt="0"/>
      <dgm:spPr/>
      <dgm:t>
        <a:bodyPr/>
        <a:lstStyle/>
        <a:p>
          <a:endParaRPr lang="en-US"/>
        </a:p>
      </dgm:t>
    </dgm:pt>
    <dgm:pt modelId="{6AC9CA01-6100-45F2-9C27-955B24FDA783}" type="pres">
      <dgm:prSet presAssocID="{4DFBD94B-BCA5-487B-8564-B2D97B7BABB8}" presName="vertFlow" presStyleCnt="0"/>
      <dgm:spPr/>
      <dgm:t>
        <a:bodyPr/>
        <a:lstStyle/>
        <a:p>
          <a:endParaRPr lang="en-US"/>
        </a:p>
      </dgm:t>
    </dgm:pt>
    <dgm:pt modelId="{3308F7F7-15AB-4BDB-B253-894BA8CEB4FF}" type="pres">
      <dgm:prSet presAssocID="{4DFBD94B-BCA5-487B-8564-B2D97B7BABB8}" presName="header" presStyleLbl="node1" presStyleIdx="1" presStyleCnt="3"/>
      <dgm:spPr/>
      <dgm:t>
        <a:bodyPr/>
        <a:lstStyle/>
        <a:p>
          <a:endParaRPr lang="en-US"/>
        </a:p>
      </dgm:t>
    </dgm:pt>
    <dgm:pt modelId="{028F976F-F5BF-4A03-BA59-DDFBC1B438A4}" type="pres">
      <dgm:prSet presAssocID="{A111961E-EDF0-436D-A19F-D38B07DC9D11}" presName="parTrans" presStyleLbl="sibTrans2D1" presStyleIdx="3" presStyleCnt="11"/>
      <dgm:spPr/>
      <dgm:t>
        <a:bodyPr/>
        <a:lstStyle/>
        <a:p>
          <a:endParaRPr lang="en-US"/>
        </a:p>
      </dgm:t>
    </dgm:pt>
    <dgm:pt modelId="{B5B9CFDC-652C-46FC-8A86-18AF1D7FD190}" type="pres">
      <dgm:prSet presAssocID="{C03AC042-ECBB-4599-86AB-3339564E55EA}" presName="child" presStyleLbl="alignAccFollowNode1" presStyleIdx="3" presStyleCnt="11">
        <dgm:presLayoutVars>
          <dgm:chMax val="0"/>
          <dgm:bulletEnabled val="1"/>
        </dgm:presLayoutVars>
      </dgm:prSet>
      <dgm:spPr/>
      <dgm:t>
        <a:bodyPr/>
        <a:lstStyle/>
        <a:p>
          <a:endParaRPr lang="en-US"/>
        </a:p>
      </dgm:t>
    </dgm:pt>
    <dgm:pt modelId="{6AB47F30-B72A-4346-BD49-4082735FC2F4}" type="pres">
      <dgm:prSet presAssocID="{F41F0E5A-13C5-4799-8AC7-7F18F17EA2FF}" presName="sibTrans" presStyleLbl="sibTrans2D1" presStyleIdx="4" presStyleCnt="11"/>
      <dgm:spPr/>
      <dgm:t>
        <a:bodyPr/>
        <a:lstStyle/>
        <a:p>
          <a:endParaRPr lang="en-US"/>
        </a:p>
      </dgm:t>
    </dgm:pt>
    <dgm:pt modelId="{480A0753-D5E2-4312-8CDD-C7B167615918}" type="pres">
      <dgm:prSet presAssocID="{11D69D4B-5056-4D6D-9AAA-E0792021AF3D}" presName="child" presStyleLbl="alignAccFollowNode1" presStyleIdx="4" presStyleCnt="11">
        <dgm:presLayoutVars>
          <dgm:chMax val="0"/>
          <dgm:bulletEnabled val="1"/>
        </dgm:presLayoutVars>
      </dgm:prSet>
      <dgm:spPr/>
      <dgm:t>
        <a:bodyPr/>
        <a:lstStyle/>
        <a:p>
          <a:endParaRPr lang="en-US"/>
        </a:p>
      </dgm:t>
    </dgm:pt>
    <dgm:pt modelId="{8BA3763C-1D92-40BA-A36E-4CEEC7B4D82D}" type="pres">
      <dgm:prSet presAssocID="{57CC4EE8-5348-40F1-B1F0-BDD63CF1A6A4}" presName="sibTrans" presStyleLbl="sibTrans2D1" presStyleIdx="5" presStyleCnt="11"/>
      <dgm:spPr/>
      <dgm:t>
        <a:bodyPr/>
        <a:lstStyle/>
        <a:p>
          <a:endParaRPr lang="en-US"/>
        </a:p>
      </dgm:t>
    </dgm:pt>
    <dgm:pt modelId="{08317BEC-7582-4D82-8310-E482E5E79980}" type="pres">
      <dgm:prSet presAssocID="{623081CB-5DE8-48F5-81D1-45EE45438A7D}" presName="child" presStyleLbl="alignAccFollowNode1" presStyleIdx="5" presStyleCnt="11">
        <dgm:presLayoutVars>
          <dgm:chMax val="0"/>
          <dgm:bulletEnabled val="1"/>
        </dgm:presLayoutVars>
      </dgm:prSet>
      <dgm:spPr/>
      <dgm:t>
        <a:bodyPr/>
        <a:lstStyle/>
        <a:p>
          <a:endParaRPr lang="en-US"/>
        </a:p>
      </dgm:t>
    </dgm:pt>
    <dgm:pt modelId="{978C5490-9C81-4A8F-B582-47539D497402}" type="pres">
      <dgm:prSet presAssocID="{54B74D26-EDA4-4EA9-8F35-9CFDA4D36648}" presName="sibTrans" presStyleLbl="sibTrans2D1" presStyleIdx="6" presStyleCnt="11"/>
      <dgm:spPr/>
      <dgm:t>
        <a:bodyPr/>
        <a:lstStyle/>
        <a:p>
          <a:endParaRPr lang="en-US"/>
        </a:p>
      </dgm:t>
    </dgm:pt>
    <dgm:pt modelId="{12FE8F2F-5D5F-41DC-9CAC-2E634985315B}" type="pres">
      <dgm:prSet presAssocID="{5FB1F477-1BF7-4AE4-B50A-FBE9672E56A6}" presName="child" presStyleLbl="alignAccFollowNode1" presStyleIdx="6" presStyleCnt="11">
        <dgm:presLayoutVars>
          <dgm:chMax val="0"/>
          <dgm:bulletEnabled val="1"/>
        </dgm:presLayoutVars>
      </dgm:prSet>
      <dgm:spPr/>
      <dgm:t>
        <a:bodyPr/>
        <a:lstStyle/>
        <a:p>
          <a:endParaRPr lang="en-US"/>
        </a:p>
      </dgm:t>
    </dgm:pt>
    <dgm:pt modelId="{C13606DA-A128-4D3A-83C3-D365932B6E32}" type="pres">
      <dgm:prSet presAssocID="{4DFBD94B-BCA5-487B-8564-B2D97B7BABB8}" presName="hSp" presStyleCnt="0"/>
      <dgm:spPr/>
      <dgm:t>
        <a:bodyPr/>
        <a:lstStyle/>
        <a:p>
          <a:endParaRPr lang="en-US"/>
        </a:p>
      </dgm:t>
    </dgm:pt>
    <dgm:pt modelId="{C5D3AB8F-CDD1-4E0B-A1EB-154832B9E4AE}" type="pres">
      <dgm:prSet presAssocID="{B1B72C2E-BE92-458D-8662-BD7D6A347C9B}" presName="vertFlow" presStyleCnt="0"/>
      <dgm:spPr/>
      <dgm:t>
        <a:bodyPr/>
        <a:lstStyle/>
        <a:p>
          <a:endParaRPr lang="en-US"/>
        </a:p>
      </dgm:t>
    </dgm:pt>
    <dgm:pt modelId="{CF26EAE2-30D0-45DC-BE6B-23D41606B956}" type="pres">
      <dgm:prSet presAssocID="{B1B72C2E-BE92-458D-8662-BD7D6A347C9B}" presName="header" presStyleLbl="node1" presStyleIdx="2" presStyleCnt="3"/>
      <dgm:spPr/>
      <dgm:t>
        <a:bodyPr/>
        <a:lstStyle/>
        <a:p>
          <a:endParaRPr lang="en-US"/>
        </a:p>
      </dgm:t>
    </dgm:pt>
    <dgm:pt modelId="{85D1AB75-2A44-40B3-9FDA-F1AF3B77D0A9}" type="pres">
      <dgm:prSet presAssocID="{5FAFD383-CEAE-4123-97F3-9541B4EC7BF6}" presName="parTrans" presStyleLbl="sibTrans2D1" presStyleIdx="7" presStyleCnt="11"/>
      <dgm:spPr/>
      <dgm:t>
        <a:bodyPr/>
        <a:lstStyle/>
        <a:p>
          <a:endParaRPr lang="en-US"/>
        </a:p>
      </dgm:t>
    </dgm:pt>
    <dgm:pt modelId="{A41E13D3-2E42-41B7-895F-653C5A6E61E0}" type="pres">
      <dgm:prSet presAssocID="{D2A8545C-2CDF-40EB-A74C-08D56F5CB7EE}" presName="child" presStyleLbl="alignAccFollowNode1" presStyleIdx="7" presStyleCnt="11">
        <dgm:presLayoutVars>
          <dgm:chMax val="0"/>
          <dgm:bulletEnabled val="1"/>
        </dgm:presLayoutVars>
      </dgm:prSet>
      <dgm:spPr/>
      <dgm:t>
        <a:bodyPr/>
        <a:lstStyle/>
        <a:p>
          <a:endParaRPr lang="en-US"/>
        </a:p>
      </dgm:t>
    </dgm:pt>
    <dgm:pt modelId="{EF32F12F-CB50-44D2-9123-971949116BB8}" type="pres">
      <dgm:prSet presAssocID="{9F3E8806-5FC5-488A-9291-BA955F9D2D04}" presName="sibTrans" presStyleLbl="sibTrans2D1" presStyleIdx="8" presStyleCnt="11"/>
      <dgm:spPr/>
      <dgm:t>
        <a:bodyPr/>
        <a:lstStyle/>
        <a:p>
          <a:endParaRPr lang="en-US"/>
        </a:p>
      </dgm:t>
    </dgm:pt>
    <dgm:pt modelId="{9ABE2C01-87EC-420B-90CB-204E8AFF72AF}" type="pres">
      <dgm:prSet presAssocID="{AAF339AF-8E1C-47AA-B335-DC89253E473B}" presName="child" presStyleLbl="alignAccFollowNode1" presStyleIdx="8" presStyleCnt="11">
        <dgm:presLayoutVars>
          <dgm:chMax val="0"/>
          <dgm:bulletEnabled val="1"/>
        </dgm:presLayoutVars>
      </dgm:prSet>
      <dgm:spPr/>
      <dgm:t>
        <a:bodyPr/>
        <a:lstStyle/>
        <a:p>
          <a:endParaRPr lang="en-US"/>
        </a:p>
      </dgm:t>
    </dgm:pt>
    <dgm:pt modelId="{960FBF8B-08A8-4E2A-8149-D6F987101B43}" type="pres">
      <dgm:prSet presAssocID="{B7B283DA-49A1-46DD-8659-6A4931CBBDE4}" presName="sibTrans" presStyleLbl="sibTrans2D1" presStyleIdx="9" presStyleCnt="11"/>
      <dgm:spPr/>
      <dgm:t>
        <a:bodyPr/>
        <a:lstStyle/>
        <a:p>
          <a:endParaRPr lang="en-US"/>
        </a:p>
      </dgm:t>
    </dgm:pt>
    <dgm:pt modelId="{CEFFC021-3BE8-4DCA-8C6C-84148473CAF5}" type="pres">
      <dgm:prSet presAssocID="{D3D9AA84-9092-4D09-9B04-CC31719882C3}" presName="child" presStyleLbl="alignAccFollowNode1" presStyleIdx="9" presStyleCnt="11">
        <dgm:presLayoutVars>
          <dgm:chMax val="0"/>
          <dgm:bulletEnabled val="1"/>
        </dgm:presLayoutVars>
      </dgm:prSet>
      <dgm:spPr/>
      <dgm:t>
        <a:bodyPr/>
        <a:lstStyle/>
        <a:p>
          <a:endParaRPr lang="en-US"/>
        </a:p>
      </dgm:t>
    </dgm:pt>
    <dgm:pt modelId="{7728EE64-023F-4052-A48F-01AA906B5FEC}" type="pres">
      <dgm:prSet presAssocID="{D5DA603B-B652-46D0-9198-A0FAC7309457}" presName="sibTrans" presStyleLbl="sibTrans2D1" presStyleIdx="10" presStyleCnt="11"/>
      <dgm:spPr/>
      <dgm:t>
        <a:bodyPr/>
        <a:lstStyle/>
        <a:p>
          <a:endParaRPr lang="en-US"/>
        </a:p>
      </dgm:t>
    </dgm:pt>
    <dgm:pt modelId="{5B74C0BF-AB60-4B55-A9B6-8E6B3CFA78FE}" type="pres">
      <dgm:prSet presAssocID="{880D488A-0C0E-439B-92DD-1F2BA3810CF2}" presName="child" presStyleLbl="alignAccFollowNode1" presStyleIdx="10" presStyleCnt="11">
        <dgm:presLayoutVars>
          <dgm:chMax val="0"/>
          <dgm:bulletEnabled val="1"/>
        </dgm:presLayoutVars>
      </dgm:prSet>
      <dgm:spPr/>
      <dgm:t>
        <a:bodyPr/>
        <a:lstStyle/>
        <a:p>
          <a:endParaRPr lang="en-US"/>
        </a:p>
      </dgm:t>
    </dgm:pt>
  </dgm:ptLst>
  <dgm:cxnLst>
    <dgm:cxn modelId="{4B832990-2FEA-458E-8329-7935725352AA}" type="presOf" srcId="{57CC4EE8-5348-40F1-B1F0-BDD63CF1A6A4}" destId="{8BA3763C-1D92-40BA-A36E-4CEEC7B4D82D}" srcOrd="0" destOrd="0" presId="urn:microsoft.com/office/officeart/2005/8/layout/lProcess1"/>
    <dgm:cxn modelId="{506D9E0F-2879-4E4F-88F4-9B7EF0035DA9}" srcId="{BC711720-35CF-432D-8CFA-9FEA71265E4D}" destId="{67424825-97D0-4F1D-8661-8B8E78090ACF}" srcOrd="1" destOrd="0" parTransId="{129FC168-88D5-41F9-A2F7-535FC18A2CA3}" sibTransId="{5228E162-10AC-4711-8F97-F5DCD1CD08CB}"/>
    <dgm:cxn modelId="{91112DB6-F5B7-45B2-9648-02236A611CA1}" srcId="{4DFBD94B-BCA5-487B-8564-B2D97B7BABB8}" destId="{623081CB-5DE8-48F5-81D1-45EE45438A7D}" srcOrd="2" destOrd="0" parTransId="{BCF1EAB1-C51D-4FED-8357-5437077F5D2E}" sibTransId="{54B74D26-EDA4-4EA9-8F35-9CFDA4D36648}"/>
    <dgm:cxn modelId="{1509945B-D128-47D9-8897-CD78E50AA168}" type="presOf" srcId="{AAF339AF-8E1C-47AA-B335-DC89253E473B}" destId="{9ABE2C01-87EC-420B-90CB-204E8AFF72AF}" srcOrd="0" destOrd="0" presId="urn:microsoft.com/office/officeart/2005/8/layout/lProcess1"/>
    <dgm:cxn modelId="{F3498449-04C1-42CB-84BD-EDA1CBE4391B}" srcId="{B1B72C2E-BE92-458D-8662-BD7D6A347C9B}" destId="{D2A8545C-2CDF-40EB-A74C-08D56F5CB7EE}" srcOrd="0" destOrd="0" parTransId="{5FAFD383-CEAE-4123-97F3-9541B4EC7BF6}" sibTransId="{9F3E8806-5FC5-488A-9291-BA955F9D2D04}"/>
    <dgm:cxn modelId="{7C228D4C-9149-4466-8A1A-9945E6E17DAC}" type="presOf" srcId="{062F18E9-5FB2-41BE-9E83-BFFB1BD327ED}" destId="{363A94DD-6E25-4DCC-AE41-DE7537CE9385}" srcOrd="0" destOrd="0" presId="urn:microsoft.com/office/officeart/2005/8/layout/lProcess1"/>
    <dgm:cxn modelId="{88A93A0D-B23D-4C25-902E-0E2BB1BC4C22}" srcId="{BC711720-35CF-432D-8CFA-9FEA71265E4D}" destId="{D2C9A473-662D-431F-99DD-E68159258A16}" srcOrd="2" destOrd="0" parTransId="{0AA62A9D-6A45-4711-AE10-69A91010040D}" sibTransId="{981241FA-CB2A-40AE-9BE0-C43B016D8262}"/>
    <dgm:cxn modelId="{14B2F8DC-E925-43A2-8B67-4E13EF11AB35}" type="presOf" srcId="{D5DA603B-B652-46D0-9198-A0FAC7309457}" destId="{7728EE64-023F-4052-A48F-01AA906B5FEC}" srcOrd="0" destOrd="0" presId="urn:microsoft.com/office/officeart/2005/8/layout/lProcess1"/>
    <dgm:cxn modelId="{C08504CC-2FDB-4AC9-A7BA-1FF4BFEDB433}" srcId="{4DFBD94B-BCA5-487B-8564-B2D97B7BABB8}" destId="{5FB1F477-1BF7-4AE4-B50A-FBE9672E56A6}" srcOrd="3" destOrd="0" parTransId="{7FF62B08-42D0-4018-82F4-AB6654DC4B1B}" sibTransId="{735B852D-511F-4695-AAC9-213743C76F70}"/>
    <dgm:cxn modelId="{A4A67220-2F5F-4F4D-A244-637ACAC878CB}" type="presOf" srcId="{C3FC7A66-AD2C-42EC-B4BA-E2339EEAAC11}" destId="{6420A923-AA96-447F-89F8-44D3A3FE7C35}" srcOrd="0" destOrd="0" presId="urn:microsoft.com/office/officeart/2005/8/layout/lProcess1"/>
    <dgm:cxn modelId="{A727F228-27A0-4EB3-9600-39D05B73761E}" srcId="{BC711720-35CF-432D-8CFA-9FEA71265E4D}" destId="{14D8181E-69DC-481D-8B9D-7EDC6725326C}" srcOrd="0" destOrd="0" parTransId="{7F5CFCF7-E85D-48ED-B301-AB750F576251}" sibTransId="{062F18E9-5FB2-41BE-9E83-BFFB1BD327ED}"/>
    <dgm:cxn modelId="{ED889D58-D5F9-456F-A620-B0ED24C5FB0D}" type="presOf" srcId="{14D8181E-69DC-481D-8B9D-7EDC6725326C}" destId="{FAC3774F-0B9C-49D9-8D90-24068BE6BDEC}" srcOrd="0" destOrd="0" presId="urn:microsoft.com/office/officeart/2005/8/layout/lProcess1"/>
    <dgm:cxn modelId="{FF039061-4DC5-4F18-89C8-D109DE528F22}" type="presOf" srcId="{5228E162-10AC-4711-8F97-F5DCD1CD08CB}" destId="{42F226F4-547F-4A9B-82D7-AFE3FAD4F391}" srcOrd="0" destOrd="0" presId="urn:microsoft.com/office/officeart/2005/8/layout/lProcess1"/>
    <dgm:cxn modelId="{734037A4-A06B-4139-8801-4449881CA5FC}" srcId="{C3FC7A66-AD2C-42EC-B4BA-E2339EEAAC11}" destId="{B1B72C2E-BE92-458D-8662-BD7D6A347C9B}" srcOrd="2" destOrd="0" parTransId="{9E778970-3F61-4C56-A3FB-05C3137E7C6A}" sibTransId="{FEA54A84-87F2-48D6-B655-84D4503F730F}"/>
    <dgm:cxn modelId="{C6298E4D-7D2B-4BDD-8D57-C79FEE3FC7C7}" type="presOf" srcId="{623081CB-5DE8-48F5-81D1-45EE45438A7D}" destId="{08317BEC-7582-4D82-8310-E482E5E79980}" srcOrd="0" destOrd="0" presId="urn:microsoft.com/office/officeart/2005/8/layout/lProcess1"/>
    <dgm:cxn modelId="{6A34913A-04B1-462E-A9B2-2F8405E2BAED}" type="presOf" srcId="{C03AC042-ECBB-4599-86AB-3339564E55EA}" destId="{B5B9CFDC-652C-46FC-8A86-18AF1D7FD190}" srcOrd="0" destOrd="0" presId="urn:microsoft.com/office/officeart/2005/8/layout/lProcess1"/>
    <dgm:cxn modelId="{2B18A0E6-FC89-4BAA-8EA5-3233190C9A00}" type="presOf" srcId="{B7B283DA-49A1-46DD-8659-6A4931CBBDE4}" destId="{960FBF8B-08A8-4E2A-8149-D6F987101B43}" srcOrd="0" destOrd="0" presId="urn:microsoft.com/office/officeart/2005/8/layout/lProcess1"/>
    <dgm:cxn modelId="{A01B4FC1-142D-45AE-B1FC-8B65BAF8FFE8}" srcId="{B1B72C2E-BE92-458D-8662-BD7D6A347C9B}" destId="{880D488A-0C0E-439B-92DD-1F2BA3810CF2}" srcOrd="3" destOrd="0" parTransId="{5CA3EFCD-CC9B-48EB-8838-20072E3B5E97}" sibTransId="{F147D341-F3DD-45EB-A298-76B031734298}"/>
    <dgm:cxn modelId="{BF4ABC4C-030A-4F8E-B3EC-D1D7B3D3241D}" type="presOf" srcId="{54B74D26-EDA4-4EA9-8F35-9CFDA4D36648}" destId="{978C5490-9C81-4A8F-B582-47539D497402}" srcOrd="0" destOrd="0" presId="urn:microsoft.com/office/officeart/2005/8/layout/lProcess1"/>
    <dgm:cxn modelId="{DE28C672-33D7-497D-A097-FC01CDA984C0}" type="presOf" srcId="{B1B72C2E-BE92-458D-8662-BD7D6A347C9B}" destId="{CF26EAE2-30D0-45DC-BE6B-23D41606B956}" srcOrd="0" destOrd="0" presId="urn:microsoft.com/office/officeart/2005/8/layout/lProcess1"/>
    <dgm:cxn modelId="{E15930FB-0E01-4F9A-884B-98CCD13E63AA}" type="presOf" srcId="{BC711720-35CF-432D-8CFA-9FEA71265E4D}" destId="{92029CD4-B09C-436F-B1D0-09AE93BFD31A}" srcOrd="0" destOrd="0" presId="urn:microsoft.com/office/officeart/2005/8/layout/lProcess1"/>
    <dgm:cxn modelId="{12036765-3926-48F6-9A54-4045269224B0}" type="presOf" srcId="{4DFBD94B-BCA5-487B-8564-B2D97B7BABB8}" destId="{3308F7F7-15AB-4BDB-B253-894BA8CEB4FF}" srcOrd="0" destOrd="0" presId="urn:microsoft.com/office/officeart/2005/8/layout/lProcess1"/>
    <dgm:cxn modelId="{F076A071-71D1-4DE9-9934-39C10E6D05CA}" srcId="{B1B72C2E-BE92-458D-8662-BD7D6A347C9B}" destId="{AAF339AF-8E1C-47AA-B335-DC89253E473B}" srcOrd="1" destOrd="0" parTransId="{0ED18B17-F4B3-4CDF-BB3F-4F51341DD6FD}" sibTransId="{B7B283DA-49A1-46DD-8659-6A4931CBBDE4}"/>
    <dgm:cxn modelId="{1030C224-5E8D-4645-9E57-7E5F3B0857A3}" type="presOf" srcId="{D2A8545C-2CDF-40EB-A74C-08D56F5CB7EE}" destId="{A41E13D3-2E42-41B7-895F-653C5A6E61E0}" srcOrd="0" destOrd="0" presId="urn:microsoft.com/office/officeart/2005/8/layout/lProcess1"/>
    <dgm:cxn modelId="{F8F8D2DD-4A6E-45B0-B867-C9EAA9F82A3C}" type="presOf" srcId="{5FAFD383-CEAE-4123-97F3-9541B4EC7BF6}" destId="{85D1AB75-2A44-40B3-9FDA-F1AF3B77D0A9}" srcOrd="0" destOrd="0" presId="urn:microsoft.com/office/officeart/2005/8/layout/lProcess1"/>
    <dgm:cxn modelId="{76964702-C674-4F8A-A11A-CFBA30978521}" srcId="{4DFBD94B-BCA5-487B-8564-B2D97B7BABB8}" destId="{C03AC042-ECBB-4599-86AB-3339564E55EA}" srcOrd="0" destOrd="0" parTransId="{A111961E-EDF0-436D-A19F-D38B07DC9D11}" sibTransId="{F41F0E5A-13C5-4799-8AC7-7F18F17EA2FF}"/>
    <dgm:cxn modelId="{D489195B-7B11-4A5F-B75C-715ECE308F23}" srcId="{C3FC7A66-AD2C-42EC-B4BA-E2339EEAAC11}" destId="{BC711720-35CF-432D-8CFA-9FEA71265E4D}" srcOrd="0" destOrd="0" parTransId="{88DA4F67-7AFD-4F3B-801B-8287DA093FEA}" sibTransId="{276ADA05-9154-46A1-A442-55C75A12A5F6}"/>
    <dgm:cxn modelId="{5206CEAF-34D2-41A7-A7B6-49758AE91C6C}" type="presOf" srcId="{880D488A-0C0E-439B-92DD-1F2BA3810CF2}" destId="{5B74C0BF-AB60-4B55-A9B6-8E6B3CFA78FE}" srcOrd="0" destOrd="0" presId="urn:microsoft.com/office/officeart/2005/8/layout/lProcess1"/>
    <dgm:cxn modelId="{0A776206-E115-44AF-A908-F3104D9A2E3E}" type="presOf" srcId="{A111961E-EDF0-436D-A19F-D38B07DC9D11}" destId="{028F976F-F5BF-4A03-BA59-DDFBC1B438A4}" srcOrd="0" destOrd="0" presId="urn:microsoft.com/office/officeart/2005/8/layout/lProcess1"/>
    <dgm:cxn modelId="{7B41DF42-8134-4C95-B23D-95E30040351E}" type="presOf" srcId="{D3D9AA84-9092-4D09-9B04-CC31719882C3}" destId="{CEFFC021-3BE8-4DCA-8C6C-84148473CAF5}" srcOrd="0" destOrd="0" presId="urn:microsoft.com/office/officeart/2005/8/layout/lProcess1"/>
    <dgm:cxn modelId="{2D77DC52-49F7-4FD3-871E-D75E3D6D21D3}" srcId="{4DFBD94B-BCA5-487B-8564-B2D97B7BABB8}" destId="{11D69D4B-5056-4D6D-9AAA-E0792021AF3D}" srcOrd="1" destOrd="0" parTransId="{5D5E635C-6643-4524-8C28-90EC91666F77}" sibTransId="{57CC4EE8-5348-40F1-B1F0-BDD63CF1A6A4}"/>
    <dgm:cxn modelId="{ED679479-B4E1-4007-9173-5A5B1DD4073F}" type="presOf" srcId="{11D69D4B-5056-4D6D-9AAA-E0792021AF3D}" destId="{480A0753-D5E2-4312-8CDD-C7B167615918}" srcOrd="0" destOrd="0" presId="urn:microsoft.com/office/officeart/2005/8/layout/lProcess1"/>
    <dgm:cxn modelId="{2E19A328-13E8-4856-9BF1-270269C1E87E}" type="presOf" srcId="{5FB1F477-1BF7-4AE4-B50A-FBE9672E56A6}" destId="{12FE8F2F-5D5F-41DC-9CAC-2E634985315B}" srcOrd="0" destOrd="0" presId="urn:microsoft.com/office/officeart/2005/8/layout/lProcess1"/>
    <dgm:cxn modelId="{38B16449-6FAE-4AEB-8875-77C6F4F670BF}" type="presOf" srcId="{D2C9A473-662D-431F-99DD-E68159258A16}" destId="{F87D8929-1EA4-4E68-A853-D89950A376B3}" srcOrd="0" destOrd="0" presId="urn:microsoft.com/office/officeart/2005/8/layout/lProcess1"/>
    <dgm:cxn modelId="{5D058039-358D-4DE5-87C9-5EEE67FB9EE4}" type="presOf" srcId="{67424825-97D0-4F1D-8661-8B8E78090ACF}" destId="{B0450BEE-0A7B-4082-BA73-8BFB3C4407D5}" srcOrd="0" destOrd="0" presId="urn:microsoft.com/office/officeart/2005/8/layout/lProcess1"/>
    <dgm:cxn modelId="{9B424785-FFBC-4783-B7D9-01783197F73A}" type="presOf" srcId="{9F3E8806-5FC5-488A-9291-BA955F9D2D04}" destId="{EF32F12F-CB50-44D2-9123-971949116BB8}" srcOrd="0" destOrd="0" presId="urn:microsoft.com/office/officeart/2005/8/layout/lProcess1"/>
    <dgm:cxn modelId="{AA6D4F4B-4552-46DA-9878-BE9797BF7AC0}" type="presOf" srcId="{7F5CFCF7-E85D-48ED-B301-AB750F576251}" destId="{3E31B077-5E17-4BF4-8BAA-9D962E776C12}" srcOrd="0" destOrd="0" presId="urn:microsoft.com/office/officeart/2005/8/layout/lProcess1"/>
    <dgm:cxn modelId="{9F22F994-9D31-4D46-AF1C-23D1EDF3A6B3}" srcId="{B1B72C2E-BE92-458D-8662-BD7D6A347C9B}" destId="{D3D9AA84-9092-4D09-9B04-CC31719882C3}" srcOrd="2" destOrd="0" parTransId="{82390AD7-FC23-4DB9-9EE0-D965B620A2D4}" sibTransId="{D5DA603B-B652-46D0-9198-A0FAC7309457}"/>
    <dgm:cxn modelId="{FE3D2078-1EC0-48ED-BB2B-6BB05CD88062}" srcId="{C3FC7A66-AD2C-42EC-B4BA-E2339EEAAC11}" destId="{4DFBD94B-BCA5-487B-8564-B2D97B7BABB8}" srcOrd="1" destOrd="0" parTransId="{6AFB89A7-FEEA-4CBF-B2CC-C081DF4F065A}" sibTransId="{6F433CE7-A68C-4024-BE94-A43465CA5FBC}"/>
    <dgm:cxn modelId="{A8CD4393-0568-4524-B3AB-9DDCE6509A31}" type="presOf" srcId="{F41F0E5A-13C5-4799-8AC7-7F18F17EA2FF}" destId="{6AB47F30-B72A-4346-BD49-4082735FC2F4}" srcOrd="0" destOrd="0" presId="urn:microsoft.com/office/officeart/2005/8/layout/lProcess1"/>
    <dgm:cxn modelId="{483393A1-9D88-4794-963C-6321BBBBD5A3}" type="presParOf" srcId="{6420A923-AA96-447F-89F8-44D3A3FE7C35}" destId="{033AA5B7-A3B5-443A-8721-C3190EC37E00}" srcOrd="0" destOrd="0" presId="urn:microsoft.com/office/officeart/2005/8/layout/lProcess1"/>
    <dgm:cxn modelId="{FC6C3AFB-EFFB-4012-B562-1FEB0C381703}" type="presParOf" srcId="{033AA5B7-A3B5-443A-8721-C3190EC37E00}" destId="{92029CD4-B09C-436F-B1D0-09AE93BFD31A}" srcOrd="0" destOrd="0" presId="urn:microsoft.com/office/officeart/2005/8/layout/lProcess1"/>
    <dgm:cxn modelId="{3540CA25-D7D7-4BA2-8876-390AF9ADB9CA}" type="presParOf" srcId="{033AA5B7-A3B5-443A-8721-C3190EC37E00}" destId="{3E31B077-5E17-4BF4-8BAA-9D962E776C12}" srcOrd="1" destOrd="0" presId="urn:microsoft.com/office/officeart/2005/8/layout/lProcess1"/>
    <dgm:cxn modelId="{7E5B8440-1D18-4EBE-919F-182FB9238D32}" type="presParOf" srcId="{033AA5B7-A3B5-443A-8721-C3190EC37E00}" destId="{FAC3774F-0B9C-49D9-8D90-24068BE6BDEC}" srcOrd="2" destOrd="0" presId="urn:microsoft.com/office/officeart/2005/8/layout/lProcess1"/>
    <dgm:cxn modelId="{6CD8E102-3D71-4CA5-B60D-7AAEE3F9FD6D}" type="presParOf" srcId="{033AA5B7-A3B5-443A-8721-C3190EC37E00}" destId="{363A94DD-6E25-4DCC-AE41-DE7537CE9385}" srcOrd="3" destOrd="0" presId="urn:microsoft.com/office/officeart/2005/8/layout/lProcess1"/>
    <dgm:cxn modelId="{85F30B04-3D8B-4670-BCE2-2202FFED69F9}" type="presParOf" srcId="{033AA5B7-A3B5-443A-8721-C3190EC37E00}" destId="{B0450BEE-0A7B-4082-BA73-8BFB3C4407D5}" srcOrd="4" destOrd="0" presId="urn:microsoft.com/office/officeart/2005/8/layout/lProcess1"/>
    <dgm:cxn modelId="{64B83A66-C015-433D-B341-7B3541631EF5}" type="presParOf" srcId="{033AA5B7-A3B5-443A-8721-C3190EC37E00}" destId="{42F226F4-547F-4A9B-82D7-AFE3FAD4F391}" srcOrd="5" destOrd="0" presId="urn:microsoft.com/office/officeart/2005/8/layout/lProcess1"/>
    <dgm:cxn modelId="{BFE91F27-5B03-45FD-A26B-C9B7D084B38B}" type="presParOf" srcId="{033AA5B7-A3B5-443A-8721-C3190EC37E00}" destId="{F87D8929-1EA4-4E68-A853-D89950A376B3}" srcOrd="6" destOrd="0" presId="urn:microsoft.com/office/officeart/2005/8/layout/lProcess1"/>
    <dgm:cxn modelId="{BBCE1CAE-8633-4312-8DBA-63B76D857DF5}" type="presParOf" srcId="{6420A923-AA96-447F-89F8-44D3A3FE7C35}" destId="{19666A12-EB61-4E8B-BCA6-45EB325CE42A}" srcOrd="1" destOrd="0" presId="urn:microsoft.com/office/officeart/2005/8/layout/lProcess1"/>
    <dgm:cxn modelId="{BE7DA877-E79B-48FD-8C36-0D3BCA2FAED7}" type="presParOf" srcId="{6420A923-AA96-447F-89F8-44D3A3FE7C35}" destId="{6AC9CA01-6100-45F2-9C27-955B24FDA783}" srcOrd="2" destOrd="0" presId="urn:microsoft.com/office/officeart/2005/8/layout/lProcess1"/>
    <dgm:cxn modelId="{ED22B55D-E2E9-4DA8-8AE4-875810A1FCEA}" type="presParOf" srcId="{6AC9CA01-6100-45F2-9C27-955B24FDA783}" destId="{3308F7F7-15AB-4BDB-B253-894BA8CEB4FF}" srcOrd="0" destOrd="0" presId="urn:microsoft.com/office/officeart/2005/8/layout/lProcess1"/>
    <dgm:cxn modelId="{8F1F1399-BC08-4881-A319-3EDEC8994235}" type="presParOf" srcId="{6AC9CA01-6100-45F2-9C27-955B24FDA783}" destId="{028F976F-F5BF-4A03-BA59-DDFBC1B438A4}" srcOrd="1" destOrd="0" presId="urn:microsoft.com/office/officeart/2005/8/layout/lProcess1"/>
    <dgm:cxn modelId="{9CBE1065-2CE5-42CF-A165-83417FC7B4CE}" type="presParOf" srcId="{6AC9CA01-6100-45F2-9C27-955B24FDA783}" destId="{B5B9CFDC-652C-46FC-8A86-18AF1D7FD190}" srcOrd="2" destOrd="0" presId="urn:microsoft.com/office/officeart/2005/8/layout/lProcess1"/>
    <dgm:cxn modelId="{179AAA2F-2716-4E5C-A39A-5D2E2F0892D3}" type="presParOf" srcId="{6AC9CA01-6100-45F2-9C27-955B24FDA783}" destId="{6AB47F30-B72A-4346-BD49-4082735FC2F4}" srcOrd="3" destOrd="0" presId="urn:microsoft.com/office/officeart/2005/8/layout/lProcess1"/>
    <dgm:cxn modelId="{528AE1E6-1FCB-4070-91F2-1CDB7DE30B66}" type="presParOf" srcId="{6AC9CA01-6100-45F2-9C27-955B24FDA783}" destId="{480A0753-D5E2-4312-8CDD-C7B167615918}" srcOrd="4" destOrd="0" presId="urn:microsoft.com/office/officeart/2005/8/layout/lProcess1"/>
    <dgm:cxn modelId="{F6F1D2B3-C3F0-4B76-AA4F-809A1ED3244A}" type="presParOf" srcId="{6AC9CA01-6100-45F2-9C27-955B24FDA783}" destId="{8BA3763C-1D92-40BA-A36E-4CEEC7B4D82D}" srcOrd="5" destOrd="0" presId="urn:microsoft.com/office/officeart/2005/8/layout/lProcess1"/>
    <dgm:cxn modelId="{1593E76C-65E9-4D94-97EC-2ED1B5F23DBB}" type="presParOf" srcId="{6AC9CA01-6100-45F2-9C27-955B24FDA783}" destId="{08317BEC-7582-4D82-8310-E482E5E79980}" srcOrd="6" destOrd="0" presId="urn:microsoft.com/office/officeart/2005/8/layout/lProcess1"/>
    <dgm:cxn modelId="{680F3C6E-1A75-487E-B9E5-DA2F7BC4CB6B}" type="presParOf" srcId="{6AC9CA01-6100-45F2-9C27-955B24FDA783}" destId="{978C5490-9C81-4A8F-B582-47539D497402}" srcOrd="7" destOrd="0" presId="urn:microsoft.com/office/officeart/2005/8/layout/lProcess1"/>
    <dgm:cxn modelId="{135878C8-57E0-443B-B009-BF36F6D63E9F}" type="presParOf" srcId="{6AC9CA01-6100-45F2-9C27-955B24FDA783}" destId="{12FE8F2F-5D5F-41DC-9CAC-2E634985315B}" srcOrd="8" destOrd="0" presId="urn:microsoft.com/office/officeart/2005/8/layout/lProcess1"/>
    <dgm:cxn modelId="{7C6EACF1-68D4-456F-9B0C-BF9A9996E0A2}" type="presParOf" srcId="{6420A923-AA96-447F-89F8-44D3A3FE7C35}" destId="{C13606DA-A128-4D3A-83C3-D365932B6E32}" srcOrd="3" destOrd="0" presId="urn:microsoft.com/office/officeart/2005/8/layout/lProcess1"/>
    <dgm:cxn modelId="{D2B12926-4184-418C-96FB-9519BF1B0FDA}" type="presParOf" srcId="{6420A923-AA96-447F-89F8-44D3A3FE7C35}" destId="{C5D3AB8F-CDD1-4E0B-A1EB-154832B9E4AE}" srcOrd="4" destOrd="0" presId="urn:microsoft.com/office/officeart/2005/8/layout/lProcess1"/>
    <dgm:cxn modelId="{796EDBB0-5160-49C6-A644-562BA1257287}" type="presParOf" srcId="{C5D3AB8F-CDD1-4E0B-A1EB-154832B9E4AE}" destId="{CF26EAE2-30D0-45DC-BE6B-23D41606B956}" srcOrd="0" destOrd="0" presId="urn:microsoft.com/office/officeart/2005/8/layout/lProcess1"/>
    <dgm:cxn modelId="{87D331EE-E20B-49A3-BA82-B0E0E010446B}" type="presParOf" srcId="{C5D3AB8F-CDD1-4E0B-A1EB-154832B9E4AE}" destId="{85D1AB75-2A44-40B3-9FDA-F1AF3B77D0A9}" srcOrd="1" destOrd="0" presId="urn:microsoft.com/office/officeart/2005/8/layout/lProcess1"/>
    <dgm:cxn modelId="{1A2EBD96-CA11-465E-8685-3B53CDD6794D}" type="presParOf" srcId="{C5D3AB8F-CDD1-4E0B-A1EB-154832B9E4AE}" destId="{A41E13D3-2E42-41B7-895F-653C5A6E61E0}" srcOrd="2" destOrd="0" presId="urn:microsoft.com/office/officeart/2005/8/layout/lProcess1"/>
    <dgm:cxn modelId="{B7A12832-FE78-480A-A0FE-54B49573D7C9}" type="presParOf" srcId="{C5D3AB8F-CDD1-4E0B-A1EB-154832B9E4AE}" destId="{EF32F12F-CB50-44D2-9123-971949116BB8}" srcOrd="3" destOrd="0" presId="urn:microsoft.com/office/officeart/2005/8/layout/lProcess1"/>
    <dgm:cxn modelId="{4E5E4839-86BA-4AE1-A392-0A8812CA0737}" type="presParOf" srcId="{C5D3AB8F-CDD1-4E0B-A1EB-154832B9E4AE}" destId="{9ABE2C01-87EC-420B-90CB-204E8AFF72AF}" srcOrd="4" destOrd="0" presId="urn:microsoft.com/office/officeart/2005/8/layout/lProcess1"/>
    <dgm:cxn modelId="{FDFEDB48-43A1-4CD2-A7E9-F865EC9FE146}" type="presParOf" srcId="{C5D3AB8F-CDD1-4E0B-A1EB-154832B9E4AE}" destId="{960FBF8B-08A8-4E2A-8149-D6F987101B43}" srcOrd="5" destOrd="0" presId="urn:microsoft.com/office/officeart/2005/8/layout/lProcess1"/>
    <dgm:cxn modelId="{E1CA230C-943C-4264-B018-468C51586F4C}" type="presParOf" srcId="{C5D3AB8F-CDD1-4E0B-A1EB-154832B9E4AE}" destId="{CEFFC021-3BE8-4DCA-8C6C-84148473CAF5}" srcOrd="6" destOrd="0" presId="urn:microsoft.com/office/officeart/2005/8/layout/lProcess1"/>
    <dgm:cxn modelId="{9F0F7136-086D-445F-8987-57B60298FF18}" type="presParOf" srcId="{C5D3AB8F-CDD1-4E0B-A1EB-154832B9E4AE}" destId="{7728EE64-023F-4052-A48F-01AA906B5FEC}" srcOrd="7" destOrd="0" presId="urn:microsoft.com/office/officeart/2005/8/layout/lProcess1"/>
    <dgm:cxn modelId="{9699430B-FEA6-4990-8C67-FE35607B725D}" type="presParOf" srcId="{C5D3AB8F-CDD1-4E0B-A1EB-154832B9E4AE}" destId="{5B74C0BF-AB60-4B55-A9B6-8E6B3CFA78FE}" srcOrd="8"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571F90-FB37-4079-9EB3-6E482668391D}" type="doc">
      <dgm:prSet loTypeId="urn:microsoft.com/office/officeart/2005/8/layout/matrix3" loCatId="matrix" qsTypeId="urn:microsoft.com/office/officeart/2005/8/quickstyle/simple1" qsCatId="simple" csTypeId="urn:microsoft.com/office/officeart/2005/8/colors/colorful1#4" csCatId="colorful" phldr="1"/>
      <dgm:spPr/>
      <dgm:t>
        <a:bodyPr/>
        <a:lstStyle/>
        <a:p>
          <a:endParaRPr lang="en-US"/>
        </a:p>
      </dgm:t>
    </dgm:pt>
    <dgm:pt modelId="{0AF91A1E-55F9-4930-9A54-E8EF87D46776}">
      <dgm:prSet/>
      <dgm:spPr/>
      <dgm:t>
        <a:bodyPr/>
        <a:lstStyle/>
        <a:p>
          <a:pPr rtl="0"/>
          <a:r>
            <a:rPr lang="en-US" dirty="0" smtClean="0"/>
            <a:t>Message</a:t>
          </a:r>
          <a:endParaRPr lang="en-US" dirty="0"/>
        </a:p>
      </dgm:t>
    </dgm:pt>
    <dgm:pt modelId="{1FF2CAE2-CF7D-47B9-92CD-62C7FE8460B8}" type="parTrans" cxnId="{5068975D-5FC8-4152-89A2-2054EF5AAF00}">
      <dgm:prSet/>
      <dgm:spPr/>
      <dgm:t>
        <a:bodyPr/>
        <a:lstStyle/>
        <a:p>
          <a:endParaRPr lang="en-US"/>
        </a:p>
      </dgm:t>
    </dgm:pt>
    <dgm:pt modelId="{53DEF096-80EC-42FB-BC8C-9374DAC79277}" type="sibTrans" cxnId="{5068975D-5FC8-4152-89A2-2054EF5AAF00}">
      <dgm:prSet/>
      <dgm:spPr/>
      <dgm:t>
        <a:bodyPr/>
        <a:lstStyle/>
        <a:p>
          <a:endParaRPr lang="en-US"/>
        </a:p>
      </dgm:t>
    </dgm:pt>
    <dgm:pt modelId="{9CF0102D-473C-421F-94E4-ED00D752E1E3}">
      <dgm:prSet/>
      <dgm:spPr/>
      <dgm:t>
        <a:bodyPr/>
        <a:lstStyle/>
        <a:p>
          <a:pPr rtl="0"/>
          <a:r>
            <a:rPr lang="en-US" dirty="0" smtClean="0"/>
            <a:t>Structure and Organization</a:t>
          </a:r>
          <a:endParaRPr lang="en-US" dirty="0"/>
        </a:p>
      </dgm:t>
    </dgm:pt>
    <dgm:pt modelId="{1A84225E-A688-4AC1-A33A-858AEB323877}" type="parTrans" cxnId="{2510D58F-77CC-44C0-BF18-6A4CAD16D1E1}">
      <dgm:prSet/>
      <dgm:spPr/>
      <dgm:t>
        <a:bodyPr/>
        <a:lstStyle/>
        <a:p>
          <a:endParaRPr lang="en-US"/>
        </a:p>
      </dgm:t>
    </dgm:pt>
    <dgm:pt modelId="{155F4DEA-8734-40DD-B02B-1878183B7730}" type="sibTrans" cxnId="{2510D58F-77CC-44C0-BF18-6A4CAD16D1E1}">
      <dgm:prSet/>
      <dgm:spPr/>
      <dgm:t>
        <a:bodyPr/>
        <a:lstStyle/>
        <a:p>
          <a:endParaRPr lang="en-US"/>
        </a:p>
      </dgm:t>
    </dgm:pt>
    <dgm:pt modelId="{38218F5E-225A-445A-A8E8-CCE9B57BF440}">
      <dgm:prSet/>
      <dgm:spPr/>
      <dgm:t>
        <a:bodyPr/>
        <a:lstStyle/>
        <a:p>
          <a:pPr rtl="0"/>
          <a:r>
            <a:rPr lang="en-US" dirty="0" smtClean="0"/>
            <a:t>Local Context</a:t>
          </a:r>
          <a:endParaRPr lang="en-US" dirty="0"/>
        </a:p>
      </dgm:t>
    </dgm:pt>
    <dgm:pt modelId="{865260EC-877C-4ADD-BB28-93EA640A608B}" type="parTrans" cxnId="{0D918654-1B12-4146-9EDC-14DC4408492B}">
      <dgm:prSet/>
      <dgm:spPr/>
      <dgm:t>
        <a:bodyPr/>
        <a:lstStyle/>
        <a:p>
          <a:endParaRPr lang="en-US"/>
        </a:p>
      </dgm:t>
    </dgm:pt>
    <dgm:pt modelId="{BF0718E7-3F84-4148-A973-C9B84FF3418E}" type="sibTrans" cxnId="{0D918654-1B12-4146-9EDC-14DC4408492B}">
      <dgm:prSet/>
      <dgm:spPr/>
      <dgm:t>
        <a:bodyPr/>
        <a:lstStyle/>
        <a:p>
          <a:endParaRPr lang="en-US"/>
        </a:p>
      </dgm:t>
    </dgm:pt>
    <dgm:pt modelId="{70169015-6076-4D61-8E22-7E3CB3702C66}">
      <dgm:prSet/>
      <dgm:spPr/>
      <dgm:t>
        <a:bodyPr/>
        <a:lstStyle/>
        <a:p>
          <a:pPr rtl="0"/>
          <a:r>
            <a:rPr lang="en-US" dirty="0" smtClean="0"/>
            <a:t>Tools for Leaders</a:t>
          </a:r>
          <a:endParaRPr lang="en-US" dirty="0"/>
        </a:p>
      </dgm:t>
    </dgm:pt>
    <dgm:pt modelId="{66D07FC7-D7E7-4C3F-AF28-4904C3E79EA0}" type="parTrans" cxnId="{77CEA9B2-DEE7-4D0D-B93A-582194D0597E}">
      <dgm:prSet/>
      <dgm:spPr/>
      <dgm:t>
        <a:bodyPr/>
        <a:lstStyle/>
        <a:p>
          <a:endParaRPr lang="en-US"/>
        </a:p>
      </dgm:t>
    </dgm:pt>
    <dgm:pt modelId="{ECEA36F9-9207-49F7-83BC-552F8C6D4563}" type="sibTrans" cxnId="{77CEA9B2-DEE7-4D0D-B93A-582194D0597E}">
      <dgm:prSet/>
      <dgm:spPr/>
      <dgm:t>
        <a:bodyPr/>
        <a:lstStyle/>
        <a:p>
          <a:endParaRPr lang="en-US"/>
        </a:p>
      </dgm:t>
    </dgm:pt>
    <dgm:pt modelId="{B037A4A5-7FE9-430D-BA86-EC4084034D20}" type="pres">
      <dgm:prSet presAssocID="{FA571F90-FB37-4079-9EB3-6E482668391D}" presName="matrix" presStyleCnt="0">
        <dgm:presLayoutVars>
          <dgm:chMax val="1"/>
          <dgm:dir/>
          <dgm:resizeHandles val="exact"/>
        </dgm:presLayoutVars>
      </dgm:prSet>
      <dgm:spPr/>
      <dgm:t>
        <a:bodyPr/>
        <a:lstStyle/>
        <a:p>
          <a:endParaRPr lang="en-US"/>
        </a:p>
      </dgm:t>
    </dgm:pt>
    <dgm:pt modelId="{AB8D766E-7D1A-4CC0-9BE9-D6F7D528C880}" type="pres">
      <dgm:prSet presAssocID="{FA571F90-FB37-4079-9EB3-6E482668391D}" presName="diamond" presStyleLbl="bgShp" presStyleIdx="0" presStyleCnt="1"/>
      <dgm:spPr/>
    </dgm:pt>
    <dgm:pt modelId="{3A887B19-F349-402D-83CB-7117C8707779}" type="pres">
      <dgm:prSet presAssocID="{FA571F90-FB37-4079-9EB3-6E482668391D}" presName="quad1" presStyleLbl="node1" presStyleIdx="0" presStyleCnt="4">
        <dgm:presLayoutVars>
          <dgm:chMax val="0"/>
          <dgm:chPref val="0"/>
          <dgm:bulletEnabled val="1"/>
        </dgm:presLayoutVars>
      </dgm:prSet>
      <dgm:spPr/>
      <dgm:t>
        <a:bodyPr/>
        <a:lstStyle/>
        <a:p>
          <a:endParaRPr lang="en-US"/>
        </a:p>
      </dgm:t>
    </dgm:pt>
    <dgm:pt modelId="{ACBEFFF3-519A-460E-A682-44521CE748E9}" type="pres">
      <dgm:prSet presAssocID="{FA571F90-FB37-4079-9EB3-6E482668391D}" presName="quad2" presStyleLbl="node1" presStyleIdx="1" presStyleCnt="4">
        <dgm:presLayoutVars>
          <dgm:chMax val="0"/>
          <dgm:chPref val="0"/>
          <dgm:bulletEnabled val="1"/>
        </dgm:presLayoutVars>
      </dgm:prSet>
      <dgm:spPr/>
      <dgm:t>
        <a:bodyPr/>
        <a:lstStyle/>
        <a:p>
          <a:endParaRPr lang="en-US"/>
        </a:p>
      </dgm:t>
    </dgm:pt>
    <dgm:pt modelId="{80C91CD5-6944-4CE6-A1F5-FD8402BD23BD}" type="pres">
      <dgm:prSet presAssocID="{FA571F90-FB37-4079-9EB3-6E482668391D}" presName="quad3" presStyleLbl="node1" presStyleIdx="2" presStyleCnt="4">
        <dgm:presLayoutVars>
          <dgm:chMax val="0"/>
          <dgm:chPref val="0"/>
          <dgm:bulletEnabled val="1"/>
        </dgm:presLayoutVars>
      </dgm:prSet>
      <dgm:spPr/>
      <dgm:t>
        <a:bodyPr/>
        <a:lstStyle/>
        <a:p>
          <a:endParaRPr lang="en-US"/>
        </a:p>
      </dgm:t>
    </dgm:pt>
    <dgm:pt modelId="{7FBAD0B2-74C7-4973-90D4-181A9472EAA4}" type="pres">
      <dgm:prSet presAssocID="{FA571F90-FB37-4079-9EB3-6E482668391D}" presName="quad4" presStyleLbl="node1" presStyleIdx="3" presStyleCnt="4">
        <dgm:presLayoutVars>
          <dgm:chMax val="0"/>
          <dgm:chPref val="0"/>
          <dgm:bulletEnabled val="1"/>
        </dgm:presLayoutVars>
      </dgm:prSet>
      <dgm:spPr/>
      <dgm:t>
        <a:bodyPr/>
        <a:lstStyle/>
        <a:p>
          <a:endParaRPr lang="en-US"/>
        </a:p>
      </dgm:t>
    </dgm:pt>
  </dgm:ptLst>
  <dgm:cxnLst>
    <dgm:cxn modelId="{77CEA9B2-DEE7-4D0D-B93A-582194D0597E}" srcId="{FA571F90-FB37-4079-9EB3-6E482668391D}" destId="{70169015-6076-4D61-8E22-7E3CB3702C66}" srcOrd="3" destOrd="0" parTransId="{66D07FC7-D7E7-4C3F-AF28-4904C3E79EA0}" sibTransId="{ECEA36F9-9207-49F7-83BC-552F8C6D4563}"/>
    <dgm:cxn modelId="{0D918654-1B12-4146-9EDC-14DC4408492B}" srcId="{FA571F90-FB37-4079-9EB3-6E482668391D}" destId="{38218F5E-225A-445A-A8E8-CCE9B57BF440}" srcOrd="2" destOrd="0" parTransId="{865260EC-877C-4ADD-BB28-93EA640A608B}" sibTransId="{BF0718E7-3F84-4148-A973-C9B84FF3418E}"/>
    <dgm:cxn modelId="{A4707D3C-1E9D-40A1-A0A7-E4493D99E65A}" type="presOf" srcId="{38218F5E-225A-445A-A8E8-CCE9B57BF440}" destId="{80C91CD5-6944-4CE6-A1F5-FD8402BD23BD}" srcOrd="0" destOrd="0" presId="urn:microsoft.com/office/officeart/2005/8/layout/matrix3"/>
    <dgm:cxn modelId="{5068975D-5FC8-4152-89A2-2054EF5AAF00}" srcId="{FA571F90-FB37-4079-9EB3-6E482668391D}" destId="{0AF91A1E-55F9-4930-9A54-E8EF87D46776}" srcOrd="0" destOrd="0" parTransId="{1FF2CAE2-CF7D-47B9-92CD-62C7FE8460B8}" sibTransId="{53DEF096-80EC-42FB-BC8C-9374DAC79277}"/>
    <dgm:cxn modelId="{7EEF358B-399C-4894-9A83-0522CE7CCE90}" type="presOf" srcId="{FA571F90-FB37-4079-9EB3-6E482668391D}" destId="{B037A4A5-7FE9-430D-BA86-EC4084034D20}" srcOrd="0" destOrd="0" presId="urn:microsoft.com/office/officeart/2005/8/layout/matrix3"/>
    <dgm:cxn modelId="{2510D58F-77CC-44C0-BF18-6A4CAD16D1E1}" srcId="{FA571F90-FB37-4079-9EB3-6E482668391D}" destId="{9CF0102D-473C-421F-94E4-ED00D752E1E3}" srcOrd="1" destOrd="0" parTransId="{1A84225E-A688-4AC1-A33A-858AEB323877}" sibTransId="{155F4DEA-8734-40DD-B02B-1878183B7730}"/>
    <dgm:cxn modelId="{CCD1813D-0C13-4C81-B77E-1C1D7ABFDD4A}" type="presOf" srcId="{70169015-6076-4D61-8E22-7E3CB3702C66}" destId="{7FBAD0B2-74C7-4973-90D4-181A9472EAA4}" srcOrd="0" destOrd="0" presId="urn:microsoft.com/office/officeart/2005/8/layout/matrix3"/>
    <dgm:cxn modelId="{0E6E046E-E04F-4054-88D4-880216D89648}" type="presOf" srcId="{0AF91A1E-55F9-4930-9A54-E8EF87D46776}" destId="{3A887B19-F349-402D-83CB-7117C8707779}" srcOrd="0" destOrd="0" presId="urn:microsoft.com/office/officeart/2005/8/layout/matrix3"/>
    <dgm:cxn modelId="{BD604B53-3097-464A-8705-391DF9194AAF}" type="presOf" srcId="{9CF0102D-473C-421F-94E4-ED00D752E1E3}" destId="{ACBEFFF3-519A-460E-A682-44521CE748E9}" srcOrd="0" destOrd="0" presId="urn:microsoft.com/office/officeart/2005/8/layout/matrix3"/>
    <dgm:cxn modelId="{01AD0A4E-ECB8-4F64-8250-DCF8F7FDE623}" type="presParOf" srcId="{B037A4A5-7FE9-430D-BA86-EC4084034D20}" destId="{AB8D766E-7D1A-4CC0-9BE9-D6F7D528C880}" srcOrd="0" destOrd="0" presId="urn:microsoft.com/office/officeart/2005/8/layout/matrix3"/>
    <dgm:cxn modelId="{2818EC82-77C8-4FE3-95C3-F83B7722B0ED}" type="presParOf" srcId="{B037A4A5-7FE9-430D-BA86-EC4084034D20}" destId="{3A887B19-F349-402D-83CB-7117C8707779}" srcOrd="1" destOrd="0" presId="urn:microsoft.com/office/officeart/2005/8/layout/matrix3"/>
    <dgm:cxn modelId="{517FDD96-CA7D-44CE-984A-8B8B846B3FCB}" type="presParOf" srcId="{B037A4A5-7FE9-430D-BA86-EC4084034D20}" destId="{ACBEFFF3-519A-460E-A682-44521CE748E9}" srcOrd="2" destOrd="0" presId="urn:microsoft.com/office/officeart/2005/8/layout/matrix3"/>
    <dgm:cxn modelId="{663339FF-D158-45B8-9959-4E816594EA36}" type="presParOf" srcId="{B037A4A5-7FE9-430D-BA86-EC4084034D20}" destId="{80C91CD5-6944-4CE6-A1F5-FD8402BD23BD}" srcOrd="3" destOrd="0" presId="urn:microsoft.com/office/officeart/2005/8/layout/matrix3"/>
    <dgm:cxn modelId="{71F89EB6-AFF2-4598-B6FD-7E21CCC109BE}" type="presParOf" srcId="{B037A4A5-7FE9-430D-BA86-EC4084034D20}" destId="{7FBAD0B2-74C7-4973-90D4-181A9472EAA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8B736F-C9AA-4275-8ACF-A8A29860FF9B}"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n-US"/>
        </a:p>
      </dgm:t>
    </dgm:pt>
    <dgm:pt modelId="{D212B63F-8278-42BF-AA39-B16BECA32179}">
      <dgm:prSet/>
      <dgm:spPr/>
      <dgm:t>
        <a:bodyPr/>
        <a:lstStyle/>
        <a:p>
          <a:pPr rtl="0"/>
          <a:r>
            <a:rPr lang="en-US" smtClean="0"/>
            <a:t>The Power of We campaign messaging was developed by:</a:t>
          </a:r>
          <a:endParaRPr lang="en-US"/>
        </a:p>
      </dgm:t>
    </dgm:pt>
    <dgm:pt modelId="{74ABBA40-BEEB-4EA4-848D-C15143A863BC}" type="parTrans" cxnId="{F28A5A78-052D-4102-9F70-AF4E11D3E854}">
      <dgm:prSet/>
      <dgm:spPr/>
      <dgm:t>
        <a:bodyPr/>
        <a:lstStyle/>
        <a:p>
          <a:endParaRPr lang="en-US"/>
        </a:p>
      </dgm:t>
    </dgm:pt>
    <dgm:pt modelId="{8EBC5EEB-43A6-48DE-8498-E7EDDD598278}" type="sibTrans" cxnId="{F28A5A78-052D-4102-9F70-AF4E11D3E854}">
      <dgm:prSet/>
      <dgm:spPr/>
      <dgm:t>
        <a:bodyPr/>
        <a:lstStyle/>
        <a:p>
          <a:endParaRPr lang="en-US"/>
        </a:p>
      </dgm:t>
    </dgm:pt>
    <dgm:pt modelId="{13D80E2B-1F09-464A-8759-1C8DC70ACEC2}">
      <dgm:prSet/>
      <dgm:spPr/>
      <dgm:t>
        <a:bodyPr/>
        <a:lstStyle/>
        <a:p>
          <a:pPr rtl="0"/>
          <a:r>
            <a:rPr lang="en-US" dirty="0" smtClean="0"/>
            <a:t>Polling</a:t>
          </a:r>
          <a:endParaRPr lang="en-US" dirty="0"/>
        </a:p>
      </dgm:t>
    </dgm:pt>
    <dgm:pt modelId="{A8347928-9207-4712-AB9E-CE3D75E286A6}" type="parTrans" cxnId="{AB6F1813-360D-43B7-B9D7-2AACB33B05FD}">
      <dgm:prSet/>
      <dgm:spPr/>
      <dgm:t>
        <a:bodyPr/>
        <a:lstStyle/>
        <a:p>
          <a:endParaRPr lang="en-US"/>
        </a:p>
      </dgm:t>
    </dgm:pt>
    <dgm:pt modelId="{E3597214-1479-4FEB-AB51-12C3B22408BE}" type="sibTrans" cxnId="{AB6F1813-360D-43B7-B9D7-2AACB33B05FD}">
      <dgm:prSet/>
      <dgm:spPr/>
      <dgm:t>
        <a:bodyPr/>
        <a:lstStyle/>
        <a:p>
          <a:endParaRPr lang="en-US"/>
        </a:p>
      </dgm:t>
    </dgm:pt>
    <dgm:pt modelId="{13799747-970D-4AF2-9E27-41B6970E0EF7}">
      <dgm:prSet/>
      <dgm:spPr/>
      <dgm:t>
        <a:bodyPr/>
        <a:lstStyle/>
        <a:p>
          <a:pPr rtl="0"/>
          <a:r>
            <a:rPr lang="en-US" dirty="0" smtClean="0"/>
            <a:t>Phone surveys</a:t>
          </a:r>
          <a:endParaRPr lang="en-US" dirty="0"/>
        </a:p>
      </dgm:t>
    </dgm:pt>
    <dgm:pt modelId="{F7AB1845-23CD-474A-A146-7377ADE8DEEA}" type="parTrans" cxnId="{EB3E4704-D6D8-4AAA-B44B-302B84C5E7C1}">
      <dgm:prSet/>
      <dgm:spPr/>
      <dgm:t>
        <a:bodyPr/>
        <a:lstStyle/>
        <a:p>
          <a:endParaRPr lang="en-US"/>
        </a:p>
      </dgm:t>
    </dgm:pt>
    <dgm:pt modelId="{484CE6A8-74DE-4CD1-AF3C-6EB8D88D8565}" type="sibTrans" cxnId="{EB3E4704-D6D8-4AAA-B44B-302B84C5E7C1}">
      <dgm:prSet/>
      <dgm:spPr/>
      <dgm:t>
        <a:bodyPr/>
        <a:lstStyle/>
        <a:p>
          <a:endParaRPr lang="en-US"/>
        </a:p>
      </dgm:t>
    </dgm:pt>
    <dgm:pt modelId="{09E6FD9E-3CB7-43B7-B3AE-5EC208FEF812}">
      <dgm:prSet/>
      <dgm:spPr/>
      <dgm:t>
        <a:bodyPr/>
        <a:lstStyle/>
        <a:p>
          <a:pPr rtl="0"/>
          <a:r>
            <a:rPr lang="en-US" dirty="0" smtClean="0"/>
            <a:t>Data gathered from 1:1 conversations with members</a:t>
          </a:r>
          <a:endParaRPr lang="en-US" dirty="0"/>
        </a:p>
      </dgm:t>
    </dgm:pt>
    <dgm:pt modelId="{6D9BA327-431E-4446-A90B-28FA92E7425A}" type="parTrans" cxnId="{FCDA6766-CFEB-4B20-9F2D-9404A4C0A734}">
      <dgm:prSet/>
      <dgm:spPr/>
      <dgm:t>
        <a:bodyPr/>
        <a:lstStyle/>
        <a:p>
          <a:endParaRPr lang="en-US"/>
        </a:p>
      </dgm:t>
    </dgm:pt>
    <dgm:pt modelId="{4E35262A-611B-451E-B8AE-CC5AAD4BA5A4}" type="sibTrans" cxnId="{FCDA6766-CFEB-4B20-9F2D-9404A4C0A734}">
      <dgm:prSet/>
      <dgm:spPr/>
      <dgm:t>
        <a:bodyPr/>
        <a:lstStyle/>
        <a:p>
          <a:endParaRPr lang="en-US"/>
        </a:p>
      </dgm:t>
    </dgm:pt>
    <dgm:pt modelId="{12FB4DDA-8CE1-4F24-BFD5-4949577EF095}">
      <dgm:prSet/>
      <dgm:spPr/>
      <dgm:t>
        <a:bodyPr/>
        <a:lstStyle/>
        <a:p>
          <a:pPr rtl="0"/>
          <a:r>
            <a:rPr lang="en-US" dirty="0" smtClean="0"/>
            <a:t>Focus groups</a:t>
          </a:r>
          <a:endParaRPr lang="en-US" dirty="0"/>
        </a:p>
      </dgm:t>
    </dgm:pt>
    <dgm:pt modelId="{55CB2804-AE51-45BC-8F64-50CD1C1B6C55}" type="parTrans" cxnId="{486EFBF8-A891-45B0-A86E-5C4CF9E6CEA1}">
      <dgm:prSet/>
      <dgm:spPr/>
    </dgm:pt>
    <dgm:pt modelId="{C9CCE942-C61D-44C0-AD2B-C0284FD8752B}" type="sibTrans" cxnId="{486EFBF8-A891-45B0-A86E-5C4CF9E6CEA1}">
      <dgm:prSet/>
      <dgm:spPr/>
    </dgm:pt>
    <dgm:pt modelId="{8A236372-930C-4CC4-A142-6116408218F3}" type="pres">
      <dgm:prSet presAssocID="{6B8B736F-C9AA-4275-8ACF-A8A29860FF9B}" presName="Name0" presStyleCnt="0">
        <dgm:presLayoutVars>
          <dgm:dir/>
          <dgm:animLvl val="lvl"/>
          <dgm:resizeHandles val="exact"/>
        </dgm:presLayoutVars>
      </dgm:prSet>
      <dgm:spPr/>
      <dgm:t>
        <a:bodyPr/>
        <a:lstStyle/>
        <a:p>
          <a:endParaRPr lang="en-US"/>
        </a:p>
      </dgm:t>
    </dgm:pt>
    <dgm:pt modelId="{FE363288-9417-4233-93FD-215DFBA0FDA8}" type="pres">
      <dgm:prSet presAssocID="{D212B63F-8278-42BF-AA39-B16BECA32179}" presName="composite" presStyleCnt="0"/>
      <dgm:spPr/>
    </dgm:pt>
    <dgm:pt modelId="{8599FF80-BB0F-4C22-B15F-72D98F4F2631}" type="pres">
      <dgm:prSet presAssocID="{D212B63F-8278-42BF-AA39-B16BECA32179}" presName="parTx" presStyleLbl="alignNode1" presStyleIdx="0" presStyleCnt="1">
        <dgm:presLayoutVars>
          <dgm:chMax val="0"/>
          <dgm:chPref val="0"/>
          <dgm:bulletEnabled val="1"/>
        </dgm:presLayoutVars>
      </dgm:prSet>
      <dgm:spPr/>
      <dgm:t>
        <a:bodyPr/>
        <a:lstStyle/>
        <a:p>
          <a:endParaRPr lang="en-US"/>
        </a:p>
      </dgm:t>
    </dgm:pt>
    <dgm:pt modelId="{F6BA3847-DA29-4062-95E1-92E52E01BCD4}" type="pres">
      <dgm:prSet presAssocID="{D212B63F-8278-42BF-AA39-B16BECA32179}" presName="desTx" presStyleLbl="alignAccFollowNode1" presStyleIdx="0" presStyleCnt="1">
        <dgm:presLayoutVars>
          <dgm:bulletEnabled val="1"/>
        </dgm:presLayoutVars>
      </dgm:prSet>
      <dgm:spPr/>
      <dgm:t>
        <a:bodyPr/>
        <a:lstStyle/>
        <a:p>
          <a:endParaRPr lang="en-US"/>
        </a:p>
      </dgm:t>
    </dgm:pt>
  </dgm:ptLst>
  <dgm:cxnLst>
    <dgm:cxn modelId="{FCDA6766-CFEB-4B20-9F2D-9404A4C0A734}" srcId="{D212B63F-8278-42BF-AA39-B16BECA32179}" destId="{09E6FD9E-3CB7-43B7-B3AE-5EC208FEF812}" srcOrd="3" destOrd="0" parTransId="{6D9BA327-431E-4446-A90B-28FA92E7425A}" sibTransId="{4E35262A-611B-451E-B8AE-CC5AAD4BA5A4}"/>
    <dgm:cxn modelId="{F28A5A78-052D-4102-9F70-AF4E11D3E854}" srcId="{6B8B736F-C9AA-4275-8ACF-A8A29860FF9B}" destId="{D212B63F-8278-42BF-AA39-B16BECA32179}" srcOrd="0" destOrd="0" parTransId="{74ABBA40-BEEB-4EA4-848D-C15143A863BC}" sibTransId="{8EBC5EEB-43A6-48DE-8498-E7EDDD598278}"/>
    <dgm:cxn modelId="{486EFBF8-A891-45B0-A86E-5C4CF9E6CEA1}" srcId="{D212B63F-8278-42BF-AA39-B16BECA32179}" destId="{12FB4DDA-8CE1-4F24-BFD5-4949577EF095}" srcOrd="1" destOrd="0" parTransId="{55CB2804-AE51-45BC-8F64-50CD1C1B6C55}" sibTransId="{C9CCE942-C61D-44C0-AD2B-C0284FD8752B}"/>
    <dgm:cxn modelId="{AB6F1813-360D-43B7-B9D7-2AACB33B05FD}" srcId="{D212B63F-8278-42BF-AA39-B16BECA32179}" destId="{13D80E2B-1F09-464A-8759-1C8DC70ACEC2}" srcOrd="0" destOrd="0" parTransId="{A8347928-9207-4712-AB9E-CE3D75E286A6}" sibTransId="{E3597214-1479-4FEB-AB51-12C3B22408BE}"/>
    <dgm:cxn modelId="{1BA647EF-6FFF-4683-B440-CD33485CAFA2}" type="presOf" srcId="{6B8B736F-C9AA-4275-8ACF-A8A29860FF9B}" destId="{8A236372-930C-4CC4-A142-6116408218F3}" srcOrd="0" destOrd="0" presId="urn:microsoft.com/office/officeart/2005/8/layout/hList1"/>
    <dgm:cxn modelId="{976D1739-094F-40D3-9B47-63CE64278951}" type="presOf" srcId="{13D80E2B-1F09-464A-8759-1C8DC70ACEC2}" destId="{F6BA3847-DA29-4062-95E1-92E52E01BCD4}" srcOrd="0" destOrd="0" presId="urn:microsoft.com/office/officeart/2005/8/layout/hList1"/>
    <dgm:cxn modelId="{1BC50390-7D6C-4D44-809A-7E1DE2AB5D55}" type="presOf" srcId="{13799747-970D-4AF2-9E27-41B6970E0EF7}" destId="{F6BA3847-DA29-4062-95E1-92E52E01BCD4}" srcOrd="0" destOrd="2" presId="urn:microsoft.com/office/officeart/2005/8/layout/hList1"/>
    <dgm:cxn modelId="{0AEE2724-3469-477E-9FE5-3EEA4165CE83}" type="presOf" srcId="{12FB4DDA-8CE1-4F24-BFD5-4949577EF095}" destId="{F6BA3847-DA29-4062-95E1-92E52E01BCD4}" srcOrd="0" destOrd="1" presId="urn:microsoft.com/office/officeart/2005/8/layout/hList1"/>
    <dgm:cxn modelId="{EB3E4704-D6D8-4AAA-B44B-302B84C5E7C1}" srcId="{D212B63F-8278-42BF-AA39-B16BECA32179}" destId="{13799747-970D-4AF2-9E27-41B6970E0EF7}" srcOrd="2" destOrd="0" parTransId="{F7AB1845-23CD-474A-A146-7377ADE8DEEA}" sibTransId="{484CE6A8-74DE-4CD1-AF3C-6EB8D88D8565}"/>
    <dgm:cxn modelId="{C914DA7D-AC19-47E5-B68D-3BCA806DB705}" type="presOf" srcId="{D212B63F-8278-42BF-AA39-B16BECA32179}" destId="{8599FF80-BB0F-4C22-B15F-72D98F4F2631}" srcOrd="0" destOrd="0" presId="urn:microsoft.com/office/officeart/2005/8/layout/hList1"/>
    <dgm:cxn modelId="{E2645C1F-B842-4F68-9941-277F0E28231F}" type="presOf" srcId="{09E6FD9E-3CB7-43B7-B3AE-5EC208FEF812}" destId="{F6BA3847-DA29-4062-95E1-92E52E01BCD4}" srcOrd="0" destOrd="3" presId="urn:microsoft.com/office/officeart/2005/8/layout/hList1"/>
    <dgm:cxn modelId="{83F3B007-9E97-4858-B7BA-56B03040BD28}" type="presParOf" srcId="{8A236372-930C-4CC4-A142-6116408218F3}" destId="{FE363288-9417-4233-93FD-215DFBA0FDA8}" srcOrd="0" destOrd="0" presId="urn:microsoft.com/office/officeart/2005/8/layout/hList1"/>
    <dgm:cxn modelId="{FE943DB5-B3C1-47FF-8685-4B3BE33D02DC}" type="presParOf" srcId="{FE363288-9417-4233-93FD-215DFBA0FDA8}" destId="{8599FF80-BB0F-4C22-B15F-72D98F4F2631}" srcOrd="0" destOrd="0" presId="urn:microsoft.com/office/officeart/2005/8/layout/hList1"/>
    <dgm:cxn modelId="{4E529AD0-0024-4365-A7B0-E24600D96300}" type="presParOf" srcId="{FE363288-9417-4233-93FD-215DFBA0FDA8}" destId="{F6BA3847-DA29-4062-95E1-92E52E01BCD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AFE710-BB03-4BA3-B640-19B9D7E13E8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A195DE0-00B5-4A3C-889C-70D8628716AA}">
      <dgm:prSet/>
      <dgm:spPr/>
      <dgm:t>
        <a:bodyPr/>
        <a:lstStyle/>
        <a:p>
          <a:pPr rtl="0"/>
          <a:r>
            <a:rPr lang="en-US" smtClean="0"/>
            <a:t>What will be the important messages as we go into Janus?</a:t>
          </a:r>
          <a:endParaRPr lang="en-US"/>
        </a:p>
      </dgm:t>
    </dgm:pt>
    <dgm:pt modelId="{C8687D1B-BDB2-4F95-B29A-7647AFFB6963}" type="parTrans" cxnId="{57527F67-1A00-40A3-9896-1EE7158B7859}">
      <dgm:prSet/>
      <dgm:spPr/>
      <dgm:t>
        <a:bodyPr/>
        <a:lstStyle/>
        <a:p>
          <a:endParaRPr lang="en-US"/>
        </a:p>
      </dgm:t>
    </dgm:pt>
    <dgm:pt modelId="{65CF34D8-677A-41E9-B0FC-A91529156F25}" type="sibTrans" cxnId="{57527F67-1A00-40A3-9896-1EE7158B7859}">
      <dgm:prSet/>
      <dgm:spPr/>
      <dgm:t>
        <a:bodyPr/>
        <a:lstStyle/>
        <a:p>
          <a:endParaRPr lang="en-US"/>
        </a:p>
      </dgm:t>
    </dgm:pt>
    <dgm:pt modelId="{311149DA-7316-4D62-A812-BF30CA1A60E0}">
      <dgm:prSet/>
      <dgm:spPr/>
      <dgm:t>
        <a:bodyPr/>
        <a:lstStyle/>
        <a:p>
          <a:pPr rtl="0"/>
          <a:r>
            <a:rPr lang="en-US" smtClean="0"/>
            <a:t>Messages about what the union is/does</a:t>
          </a:r>
          <a:endParaRPr lang="en-US"/>
        </a:p>
      </dgm:t>
    </dgm:pt>
    <dgm:pt modelId="{40505872-274B-4D35-9113-8DE47C8BF808}" type="parTrans" cxnId="{C833C1A7-6235-4EF5-8B63-4E8600143409}">
      <dgm:prSet/>
      <dgm:spPr/>
      <dgm:t>
        <a:bodyPr/>
        <a:lstStyle/>
        <a:p>
          <a:endParaRPr lang="en-US"/>
        </a:p>
      </dgm:t>
    </dgm:pt>
    <dgm:pt modelId="{B969526F-9615-43CC-B187-9AEF5C9C56B4}" type="sibTrans" cxnId="{C833C1A7-6235-4EF5-8B63-4E8600143409}">
      <dgm:prSet/>
      <dgm:spPr/>
      <dgm:t>
        <a:bodyPr/>
        <a:lstStyle/>
        <a:p>
          <a:endParaRPr lang="en-US"/>
        </a:p>
      </dgm:t>
    </dgm:pt>
    <dgm:pt modelId="{1AB830D6-7DFA-4E7C-9624-9684B45D7B88}">
      <dgm:prSet/>
      <dgm:spPr/>
      <dgm:t>
        <a:bodyPr/>
        <a:lstStyle/>
        <a:p>
          <a:pPr rtl="0"/>
          <a:r>
            <a:rPr lang="en-US" smtClean="0"/>
            <a:t>Messages to respond to anti-union narratives</a:t>
          </a:r>
          <a:endParaRPr lang="en-US"/>
        </a:p>
      </dgm:t>
    </dgm:pt>
    <dgm:pt modelId="{B60DBEF3-E1A9-4DE3-95E0-E0E97D4DDA81}" type="parTrans" cxnId="{2C2C38A3-04C7-4CEA-839E-35EC05571E48}">
      <dgm:prSet/>
      <dgm:spPr/>
      <dgm:t>
        <a:bodyPr/>
        <a:lstStyle/>
        <a:p>
          <a:endParaRPr lang="en-US"/>
        </a:p>
      </dgm:t>
    </dgm:pt>
    <dgm:pt modelId="{C0EAD4A3-C695-424C-BECB-6C118A1DAD98}" type="sibTrans" cxnId="{2C2C38A3-04C7-4CEA-839E-35EC05571E48}">
      <dgm:prSet/>
      <dgm:spPr/>
      <dgm:t>
        <a:bodyPr/>
        <a:lstStyle/>
        <a:p>
          <a:endParaRPr lang="en-US"/>
        </a:p>
      </dgm:t>
    </dgm:pt>
    <dgm:pt modelId="{ED745EA7-A9DC-43A5-8544-0B9CCFE730BD}">
      <dgm:prSet/>
      <dgm:spPr/>
      <dgm:t>
        <a:bodyPr/>
        <a:lstStyle/>
        <a:p>
          <a:pPr rtl="0"/>
          <a:r>
            <a:rPr lang="en-US" dirty="0" smtClean="0"/>
            <a:t>Messages to retain current members, to gain new members, to regain lost members</a:t>
          </a:r>
          <a:endParaRPr lang="en-US" dirty="0"/>
        </a:p>
      </dgm:t>
    </dgm:pt>
    <dgm:pt modelId="{B9C7AD40-0EE4-4A4C-9B45-25F779744650}" type="parTrans" cxnId="{24834798-3E8D-4021-A9C5-B6061FC592C4}">
      <dgm:prSet/>
      <dgm:spPr/>
      <dgm:t>
        <a:bodyPr/>
        <a:lstStyle/>
        <a:p>
          <a:endParaRPr lang="en-US"/>
        </a:p>
      </dgm:t>
    </dgm:pt>
    <dgm:pt modelId="{C4C5B10F-AFDD-4615-9AB9-BFC3C72D5802}" type="sibTrans" cxnId="{24834798-3E8D-4021-A9C5-B6061FC592C4}">
      <dgm:prSet/>
      <dgm:spPr/>
      <dgm:t>
        <a:bodyPr/>
        <a:lstStyle/>
        <a:p>
          <a:endParaRPr lang="en-US"/>
        </a:p>
      </dgm:t>
    </dgm:pt>
    <dgm:pt modelId="{AC7EB252-65D7-41D4-8C81-398ADF7BC92A}">
      <dgm:prSet/>
      <dgm:spPr/>
      <dgm:t>
        <a:bodyPr/>
        <a:lstStyle/>
        <a:p>
          <a:pPr rtl="0"/>
          <a:r>
            <a:rPr lang="en-US" dirty="0" smtClean="0"/>
            <a:t>What else?</a:t>
          </a:r>
          <a:endParaRPr lang="en-US" dirty="0"/>
        </a:p>
      </dgm:t>
    </dgm:pt>
    <dgm:pt modelId="{F89F9D1A-5ABB-4733-8B42-044AD40C01AB}" type="parTrans" cxnId="{A42AFE50-8764-475C-91E0-9F73146D2715}">
      <dgm:prSet/>
      <dgm:spPr/>
      <dgm:t>
        <a:bodyPr/>
        <a:lstStyle/>
        <a:p>
          <a:endParaRPr lang="en-US"/>
        </a:p>
      </dgm:t>
    </dgm:pt>
    <dgm:pt modelId="{1314A510-C80B-4AFE-BB81-07E78C96B4A7}" type="sibTrans" cxnId="{A42AFE50-8764-475C-91E0-9F73146D2715}">
      <dgm:prSet/>
      <dgm:spPr/>
      <dgm:t>
        <a:bodyPr/>
        <a:lstStyle/>
        <a:p>
          <a:endParaRPr lang="en-US"/>
        </a:p>
      </dgm:t>
    </dgm:pt>
    <dgm:pt modelId="{18FECAA3-9685-4B39-84B4-10EBD12A1603}">
      <dgm:prSet/>
      <dgm:spPr/>
      <dgm:t>
        <a:bodyPr/>
        <a:lstStyle/>
        <a:p>
          <a:pPr rtl="0"/>
          <a:r>
            <a:rPr lang="en-US" dirty="0" smtClean="0"/>
            <a:t>What messages are working for you?</a:t>
          </a:r>
          <a:endParaRPr lang="en-US" dirty="0"/>
        </a:p>
      </dgm:t>
    </dgm:pt>
    <dgm:pt modelId="{1072876C-A02A-4168-9F32-EA5A83C511D3}" type="parTrans" cxnId="{943EF355-5F63-452E-B484-A5FE651B838D}">
      <dgm:prSet/>
      <dgm:spPr/>
    </dgm:pt>
    <dgm:pt modelId="{5B729EBD-7837-44EF-B005-80C5DF55CCE4}" type="sibTrans" cxnId="{943EF355-5F63-452E-B484-A5FE651B838D}">
      <dgm:prSet/>
      <dgm:spPr/>
    </dgm:pt>
    <dgm:pt modelId="{5BA95553-963E-469E-8D77-41FD3F0EC8C4}" type="pres">
      <dgm:prSet presAssocID="{A5AFE710-BB03-4BA3-B640-19B9D7E13E81}" presName="linear" presStyleCnt="0">
        <dgm:presLayoutVars>
          <dgm:animLvl val="lvl"/>
          <dgm:resizeHandles val="exact"/>
        </dgm:presLayoutVars>
      </dgm:prSet>
      <dgm:spPr/>
      <dgm:t>
        <a:bodyPr/>
        <a:lstStyle/>
        <a:p>
          <a:endParaRPr lang="en-US"/>
        </a:p>
      </dgm:t>
    </dgm:pt>
    <dgm:pt modelId="{B3CE0F26-97E4-4115-BD17-6B05FE8075B8}" type="pres">
      <dgm:prSet presAssocID="{8A195DE0-00B5-4A3C-889C-70D8628716AA}" presName="parentText" presStyleLbl="node1" presStyleIdx="0" presStyleCnt="2">
        <dgm:presLayoutVars>
          <dgm:chMax val="0"/>
          <dgm:bulletEnabled val="1"/>
        </dgm:presLayoutVars>
      </dgm:prSet>
      <dgm:spPr/>
      <dgm:t>
        <a:bodyPr/>
        <a:lstStyle/>
        <a:p>
          <a:endParaRPr lang="en-US"/>
        </a:p>
      </dgm:t>
    </dgm:pt>
    <dgm:pt modelId="{E9FC976E-6214-4AAA-B61E-835F6F72C507}" type="pres">
      <dgm:prSet presAssocID="{8A195DE0-00B5-4A3C-889C-70D8628716AA}" presName="childText" presStyleLbl="revTx" presStyleIdx="0" presStyleCnt="1">
        <dgm:presLayoutVars>
          <dgm:bulletEnabled val="1"/>
        </dgm:presLayoutVars>
      </dgm:prSet>
      <dgm:spPr/>
      <dgm:t>
        <a:bodyPr/>
        <a:lstStyle/>
        <a:p>
          <a:endParaRPr lang="en-US"/>
        </a:p>
      </dgm:t>
    </dgm:pt>
    <dgm:pt modelId="{6F18900E-FE35-4F46-979E-8DE428FCE1C8}" type="pres">
      <dgm:prSet presAssocID="{18FECAA3-9685-4B39-84B4-10EBD12A1603}" presName="parentText" presStyleLbl="node1" presStyleIdx="1" presStyleCnt="2">
        <dgm:presLayoutVars>
          <dgm:chMax val="0"/>
          <dgm:bulletEnabled val="1"/>
        </dgm:presLayoutVars>
      </dgm:prSet>
      <dgm:spPr/>
      <dgm:t>
        <a:bodyPr/>
        <a:lstStyle/>
        <a:p>
          <a:endParaRPr lang="en-US"/>
        </a:p>
      </dgm:t>
    </dgm:pt>
  </dgm:ptLst>
  <dgm:cxnLst>
    <dgm:cxn modelId="{6B8ED0F8-018F-404C-9B82-ADE666D75A28}" type="presOf" srcId="{18FECAA3-9685-4B39-84B4-10EBD12A1603}" destId="{6F18900E-FE35-4F46-979E-8DE428FCE1C8}" srcOrd="0" destOrd="0" presId="urn:microsoft.com/office/officeart/2005/8/layout/vList2"/>
    <dgm:cxn modelId="{88599E46-D41B-4F8E-A291-9181CF246175}" type="presOf" srcId="{8A195DE0-00B5-4A3C-889C-70D8628716AA}" destId="{B3CE0F26-97E4-4115-BD17-6B05FE8075B8}" srcOrd="0" destOrd="0" presId="urn:microsoft.com/office/officeart/2005/8/layout/vList2"/>
    <dgm:cxn modelId="{C833C1A7-6235-4EF5-8B63-4E8600143409}" srcId="{8A195DE0-00B5-4A3C-889C-70D8628716AA}" destId="{311149DA-7316-4D62-A812-BF30CA1A60E0}" srcOrd="0" destOrd="0" parTransId="{40505872-274B-4D35-9113-8DE47C8BF808}" sibTransId="{B969526F-9615-43CC-B187-9AEF5C9C56B4}"/>
    <dgm:cxn modelId="{2C2C38A3-04C7-4CEA-839E-35EC05571E48}" srcId="{8A195DE0-00B5-4A3C-889C-70D8628716AA}" destId="{1AB830D6-7DFA-4E7C-9624-9684B45D7B88}" srcOrd="1" destOrd="0" parTransId="{B60DBEF3-E1A9-4DE3-95E0-E0E97D4DDA81}" sibTransId="{C0EAD4A3-C695-424C-BECB-6C118A1DAD98}"/>
    <dgm:cxn modelId="{2AE796E6-E712-4388-9F16-6EE4B04BE0EA}" type="presOf" srcId="{AC7EB252-65D7-41D4-8C81-398ADF7BC92A}" destId="{E9FC976E-6214-4AAA-B61E-835F6F72C507}" srcOrd="0" destOrd="3" presId="urn:microsoft.com/office/officeart/2005/8/layout/vList2"/>
    <dgm:cxn modelId="{57527F67-1A00-40A3-9896-1EE7158B7859}" srcId="{A5AFE710-BB03-4BA3-B640-19B9D7E13E81}" destId="{8A195DE0-00B5-4A3C-889C-70D8628716AA}" srcOrd="0" destOrd="0" parTransId="{C8687D1B-BDB2-4F95-B29A-7647AFFB6963}" sibTransId="{65CF34D8-677A-41E9-B0FC-A91529156F25}"/>
    <dgm:cxn modelId="{943EF355-5F63-452E-B484-A5FE651B838D}" srcId="{A5AFE710-BB03-4BA3-B640-19B9D7E13E81}" destId="{18FECAA3-9685-4B39-84B4-10EBD12A1603}" srcOrd="1" destOrd="0" parTransId="{1072876C-A02A-4168-9F32-EA5A83C511D3}" sibTransId="{5B729EBD-7837-44EF-B005-80C5DF55CCE4}"/>
    <dgm:cxn modelId="{24834798-3E8D-4021-A9C5-B6061FC592C4}" srcId="{8A195DE0-00B5-4A3C-889C-70D8628716AA}" destId="{ED745EA7-A9DC-43A5-8544-0B9CCFE730BD}" srcOrd="2" destOrd="0" parTransId="{B9C7AD40-0EE4-4A4C-9B45-25F779744650}" sibTransId="{C4C5B10F-AFDD-4615-9AB9-BFC3C72D5802}"/>
    <dgm:cxn modelId="{CB4ADF31-E36B-46A1-9795-C894E02EEE66}" type="presOf" srcId="{311149DA-7316-4D62-A812-BF30CA1A60E0}" destId="{E9FC976E-6214-4AAA-B61E-835F6F72C507}" srcOrd="0" destOrd="0" presId="urn:microsoft.com/office/officeart/2005/8/layout/vList2"/>
    <dgm:cxn modelId="{A42AFE50-8764-475C-91E0-9F73146D2715}" srcId="{8A195DE0-00B5-4A3C-889C-70D8628716AA}" destId="{AC7EB252-65D7-41D4-8C81-398ADF7BC92A}" srcOrd="3" destOrd="0" parTransId="{F89F9D1A-5ABB-4733-8B42-044AD40C01AB}" sibTransId="{1314A510-C80B-4AFE-BB81-07E78C96B4A7}"/>
    <dgm:cxn modelId="{E685F569-1DAB-494A-ACA1-106A1AA122F2}" type="presOf" srcId="{1AB830D6-7DFA-4E7C-9624-9684B45D7B88}" destId="{E9FC976E-6214-4AAA-B61E-835F6F72C507}" srcOrd="0" destOrd="1" presId="urn:microsoft.com/office/officeart/2005/8/layout/vList2"/>
    <dgm:cxn modelId="{91093405-7FE2-4451-B359-357DFAF53D50}" type="presOf" srcId="{ED745EA7-A9DC-43A5-8544-0B9CCFE730BD}" destId="{E9FC976E-6214-4AAA-B61E-835F6F72C507}" srcOrd="0" destOrd="2" presId="urn:microsoft.com/office/officeart/2005/8/layout/vList2"/>
    <dgm:cxn modelId="{A67992DE-C24D-4F14-8B0C-EF90AE953F5F}" type="presOf" srcId="{A5AFE710-BB03-4BA3-B640-19B9D7E13E81}" destId="{5BA95553-963E-469E-8D77-41FD3F0EC8C4}" srcOrd="0" destOrd="0" presId="urn:microsoft.com/office/officeart/2005/8/layout/vList2"/>
    <dgm:cxn modelId="{51FDDF86-0C57-4A46-B179-3B9D35C5DC91}" type="presParOf" srcId="{5BA95553-963E-469E-8D77-41FD3F0EC8C4}" destId="{B3CE0F26-97E4-4115-BD17-6B05FE8075B8}" srcOrd="0" destOrd="0" presId="urn:microsoft.com/office/officeart/2005/8/layout/vList2"/>
    <dgm:cxn modelId="{E948DA6F-0196-4268-BF12-73A07BB9F36B}" type="presParOf" srcId="{5BA95553-963E-469E-8D77-41FD3F0EC8C4}" destId="{E9FC976E-6214-4AAA-B61E-835F6F72C507}" srcOrd="1" destOrd="0" presId="urn:microsoft.com/office/officeart/2005/8/layout/vList2"/>
    <dgm:cxn modelId="{0DFCC791-9B8D-4C6A-B989-1CD08589E748}" type="presParOf" srcId="{5BA95553-963E-469E-8D77-41FD3F0EC8C4}" destId="{6F18900E-FE35-4F46-979E-8DE428FCE1C8}"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805E22-4C0E-41F1-A2C3-79231B7C2536}">
      <dsp:nvSpPr>
        <dsp:cNvPr id="0" name=""/>
        <dsp:cNvSpPr/>
      </dsp:nvSpPr>
      <dsp:spPr>
        <a:xfrm>
          <a:off x="0" y="62520"/>
          <a:ext cx="9601200" cy="101243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Discuss the value of recommitment campaigns for your union</a:t>
          </a:r>
          <a:endParaRPr lang="en-US" sz="2700" kern="1200"/>
        </a:p>
      </dsp:txBody>
      <dsp:txXfrm>
        <a:off x="0" y="62520"/>
        <a:ext cx="9601200" cy="1012437"/>
      </dsp:txXfrm>
    </dsp:sp>
    <dsp:sp modelId="{05C905E1-32B2-4050-8582-E87AD94AAD55}">
      <dsp:nvSpPr>
        <dsp:cNvPr id="0" name=""/>
        <dsp:cNvSpPr/>
      </dsp:nvSpPr>
      <dsp:spPr>
        <a:xfrm>
          <a:off x="0" y="1152718"/>
          <a:ext cx="9601200" cy="101243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Identify the critical elements of a successful recommitment campaign</a:t>
          </a:r>
          <a:endParaRPr lang="en-US" sz="2700" kern="1200"/>
        </a:p>
      </dsp:txBody>
      <dsp:txXfrm>
        <a:off x="0" y="1152718"/>
        <a:ext cx="9601200" cy="1012437"/>
      </dsp:txXfrm>
    </dsp:sp>
    <dsp:sp modelId="{3183471E-C6B3-4137-A1A8-52A005D31D03}">
      <dsp:nvSpPr>
        <dsp:cNvPr id="0" name=""/>
        <dsp:cNvSpPr/>
      </dsp:nvSpPr>
      <dsp:spPr>
        <a:xfrm>
          <a:off x="0" y="2242916"/>
          <a:ext cx="9601200" cy="101243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Develop a “Janus Checklist” participants can use for planning their recommitment campaign and ongoing organizing work</a:t>
          </a:r>
          <a:endParaRPr lang="en-US" sz="2700" kern="1200"/>
        </a:p>
      </dsp:txBody>
      <dsp:txXfrm>
        <a:off x="0" y="2242916"/>
        <a:ext cx="9601200" cy="10124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5472" max="3840" units="cm"/>
          <inkml:channel name="Y" type="integer" max="2160" units="cm"/>
          <inkml:channel name="T" type="integer" max="2.14748E9" units="dev"/>
        </inkml:traceFormat>
        <inkml:channelProperties>
          <inkml:channelProperty channel="X" name="resolution" value="176.69829" units="1/cm"/>
          <inkml:channelProperty channel="Y" name="resolution" value="72.72727" units="1/cm"/>
          <inkml:channelProperty channel="T" name="resolution" value="1" units="1/dev"/>
        </inkml:channelProperties>
      </inkml:inkSource>
      <inkml:timestamp xml:id="ts0" timeString="2018-01-02T18:28:13.32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3938 253 0,'-42'0'297,"1"0"-281,20-21-1,0 21 1,0-42 15,-20 42-31,20 0 16,-21 0 0,21 0-16,1 0 15,-22-21 1,21 21-16,0 0 15,0 0-15,1 0 16,-43-20-16,42 20 16,-20 0-16,20-21 15,0 21-15,-41 0 16,41-21-16,0 21 16,0 0-16,0 0 15,-41 0-15,-1-42 16,43 42-16,-1 0 15,-21 0-15,-20 0 16,20 0-16,-20 0 16,41 0-16,0 0 15,0 0-15,-41-21 16,41 21-16,0 0 16,-21 0-16,-20 0 15,-1 0 1,43 0-16,-22 0 15,21 0 1,-41 0-16,41 0 16,-21 0-16,21 0 15,-41 0-15,41 0 16,0 21-16,1-21 16,-43 42-16,42-42 15,0 0-15,-20 0 16,-1 21-16,21-21 15,-62 21-15,41-1 16,-20 22 0,-1-42-1,22 21-15,-1 0 16,1-1-16,20 22 16,0-42-16,-42 0 15,43 42-15,-1-42 16,-42 41-16,43-20 15,-1-21 1,-42 42-16,22-42 16,20 21-1,0 20 1,-21-41-16,22 21 16,-1-21-16,0 21 15,-21 0-15,1 0 16,20-1-1,0-20-15,0 21 16,0 21-16,1-42 16,-1 21-16,-21-1 15,21-20-15,0 21 16,1 0-16,-1 0 16,0 0-16,0 20 15,-21-20-15,22 0 16,-1 0-1,0 0-15,-21 41 16,1-20 0,20-1-1,0-20-15,0 0 16,21 0 0,-21-21-16,21 21 15,-41 0-15,20-1 16,0 22-16,0 0 15,21-22-15,-62 1 16,41 42-16,0-1 16,-20 1-1,41-22-15,-21 22 16,0-1 0,-21-41-1,22 21 1,20-22-16,-21 22 15,21-21 1,-21 0-16,21 0 16,0-1-16,0 1 15,0 42 1,0-43-16,-21 1 16,21 0-16,0 21 15,0-1-15,0 1 16,0-21-16,0 0 15,0 41-15,0-20 16,21-21-16,-21 20 16,0 1-16,0-21 15,21 0-15,-21-1 16,0 22-16,21-21 16,-21 20-16,0 22 15,20-42 1,-20 0-16,0-1 15,0 22-15,21 0 16,-21-22 0,0 22-1,42 21 1,-21-43 0,-21 1-16,20 42 15,1-43 1,-21 1-1,42 21 1,-42 20 0,0-41-16,21 0 15,0 0-15,-21 20 16,0-20 0,0 0-16,41-21 15,-41 21-15,0 0 31,0 0-31,21-1 32,21 22-32,-42-21 15,20 0-15,-20-1 16,21 1 0,0 0-16,-21 0 15,21 21 1,-21-1-16,21-41 15,-21 21 1,21 0-16,20 0 16,-41 0-1,21 41 1,0-41 0,0 0-1,-21-1 1,0 22-1,0-21-15,20-21 16,1 21 0,21 0 15,-42-1-31,21 1 31,0 0-15,-1 0 15,-20 20-15,21-20-16,0-21 15,-21 21 1,21 0 0,0 0-1,20 0 1,-20-1-1,-21 22 1,21-21 0,0 0-1,0-1 1,-1 1-16,1 0 16,21 0-1,-21 41 1,0-62 15,-1 42-15,43 0-1,-42-22 1,-1-20 0,1 21-1,0 0-15,42 0 31,-43 21-15,1-42 0,0 20-16,21-20 31,-22 21-15,1-21-16,0 21 15,21 0 1,-1 0-1,-20 20-15,0-41 16,0 21-16,20-21 16,1 21-16,0 0 15,-21-21 1,-1 0 0,1 0-16,21 0 15,-21 21-15,-1-21 16,22 20-16,0-20 15,-21 0-15,-1 42 16,1-42 0,0 0-16,42 0 15,-43 0-15,1 0 16,0 0-16,0 0 16,20 0-16,1 0 15,-21 0-15,21 0 16,20 21-1,-20-21-15,20 0 16,-41 0-16,41 0 16,-41 0-16,21 0 15,-21 0-15,41 0 16,-20 0-16,-21 0 16,41 0-16,-20 0 15,-1 0-15,1 0 16,-21 0-16,0 0 15,41 0-15,-41 0 16,20 0-16,22 21 31,-42-21-31,62 0 16,-20 41-16,-43-41 16,22 0-16,20 0 15,-41 0-15,21 0 16,-21 0-16,20 0 15,-20 0-15,0 0 16,0 0-16,0 0 16,-1 21-16,1-21 15,42 0 1,-42 0-16,-1 21 16,22-21-1,0 0-15,-22 0 16,22 0-16,21 0 15,-22 0-15,22 0 16,-43 0-16,43 21 16,-21-21-16,20 0 15,-20 0-15,20 0 16,-20 0-16,20 0 16,-20 0-16,20 0 15,22 0-15,-22 0 16,21 0-1,-20 0-15,-42 0 16,62 0-16,-41 0 16,20-21-16,-41 0 15,20 21-15,22 0 16,-1 0-16,-20 0 16,20-41-16,-20 41 15,21-21-15,-1 21 16,-20-21-16,62 21 15,-63 0 1,22-42-16,20 42 16,-62 0-1,41-21-15,-41 1 16,42 20-16,-22 0 16,22-21-16,-22 21 15,22 0-15,-1-42 16,-20 42-16,20-21 15,-20 21-15,0 0 16,-1-21-16,-20 21 16,42-41-16,-43 41 15,22 0-15,21-21 16,-1 21-16,-20 0 16,20-21-1,1-20-15,-22 20 16,22-21-1,-42 42-15,41-21 16,-20 0-16,20-20 16,1 20-1,-1 0 1,-20-20-16,-1 20 16,-20 0-16,0 0 15,0 21-15,20-21 16,22-41-1,-1-1-15,-41 43 16,0-1 0,21 0-16,-22-21 15,1 1-15,0 20 16,0-42-16,20 43 16,-20-1-16,-21-21 15,21 0-15,0 1 16,-21 20-16,62-41 15,-62 20-15,0-21 16,21 1-16,-21 20 16,21-20-16,-21-21 15,42 20-15,-42 21 16,20-20-16,-20 0 16,0 20-16,0 21 15,0-41-15,0 20 16,0-20-16,0 41 15,0-42-15,0 22 16,0 20-16,0-62 16,0 20-16,0 42 15,0-62-15,0 41 16,0 22 0,0-1-1,0-42-15,0 22 16,0-22-1,0 42-15,0-41 16,0 41 0,0 0-16,-20-20 15,20-22-15,-42 1 16,42 41-16,-21-21 16,21 21-16,0-41 15,0 20-15,-21 1 16,1-1-16,20 21 15,0 0-15,-21-41 16,-21-1-16,21 22 16,21 20-1,-21-41-15,21 41 16,-41 0 0,41 0-1,-21 0 1,21-20-1,-21 20 1,0 0-16,1 0 16,20 0-1,-21 1 1,21-1-16,-21-21 16,-21 21-1,21 0-15,1 1 16,-1-22-16,0-21 15,-21 43 1,22-1-16,-1-42 16,0 43-16,0-43 15,0 42 17,-20 0-32,20 1 0,21-1 15,-21 0-15,0 0 16,-41-20-16,62 20 15,-21 0-15,0 0 16,-21-41 0,42 41-1,-62 0-15,62 0 16,-42 21-16,42-21 16,-62-20-1,-1 20-15,43 21 0,-1-21 16,0 0-1,0 21 1,-41-21-16,41-20 16,0 41-1,0 0 1,0-21-16,1 21 16,-1-21-16,-42 0 15,22 21 1,-1 0-16,21 0 15,0-20-15,1 20 16,-1 0-16,-42-42 16,42 42-16,1 0 15,-1-21-15,0 21 16,-41-21-16,20 21 16,21 0-16,-21-21 15,1 21-15,20 0 16,0 0-16,-41-20 15,20 20 1,21 0-16,-41 0 16,41 0-16,0 0 15,-41 0 1,20 0-16,-20 0 0,41 0 16,0 0-1,0 0-15,0 0 16,0 0-16,-20 0 15,-1 0-15,1 0 16,-22 0 0,42-21-1,0 21-15,1 0 16,-22 0-16,21 0 16,-20 0-16,20 0 15,0 0-15,-42 0 16,43 0-16,-22 0 15,0 0-15,22 0 16,-1 0-16,0 0 16,0 0-16,0 0 15,0 0-15,-20 0 16,20 0-16,0 0 16,-20 0-16,20 0 15,0 0-15,-21 0 16,21 21-16,1-21 15,-1 0-15,0 0 16,-41 0 0,41 0-16,0 20 15,-21-20-15,-20 21 16,41-21 0,0 0-16,-41 0 15,41 0-15,0 21 16,0-21-16,0 21 15,1-21 1,-22 0-16,21 0 16,0 0-16,0 0 15,1 0 1,-1 42 0,0-42-16,0 0 0,-20 0 15,20 20 1,0-20-16,0 0 15,0 0 17,0 0-17,1 21 1,-22-21 0,21 0 30,0 0-30,1 21 78,-1-21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4D401C-E20B-4AAA-A08C-EFF6DE4099B4}" type="datetimeFigureOut">
              <a:rPr lang="en-US" smtClean="0"/>
              <a:pPr/>
              <a:t>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14A625-6450-49AA-B622-1D4106D80F9D}" type="slidenum">
              <a:rPr lang="en-US" smtClean="0"/>
              <a:pPr/>
              <a:t>‹#›</a:t>
            </a:fld>
            <a:endParaRPr lang="en-US"/>
          </a:p>
        </p:txBody>
      </p:sp>
    </p:spTree>
    <p:extLst>
      <p:ext uri="{BB962C8B-B14F-4D97-AF65-F5344CB8AC3E}">
        <p14:creationId xmlns:p14="http://schemas.microsoft.com/office/powerpoint/2010/main" xmlns="" val="307474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14A625-6450-49AA-B622-1D4106D80F9D}" type="slidenum">
              <a:rPr lang="en-US" smtClean="0"/>
              <a:pPr/>
              <a:t>1</a:t>
            </a:fld>
            <a:endParaRPr lang="en-US"/>
          </a:p>
        </p:txBody>
      </p:sp>
    </p:spTree>
    <p:extLst>
      <p:ext uri="{BB962C8B-B14F-4D97-AF65-F5344CB8AC3E}">
        <p14:creationId xmlns:p14="http://schemas.microsoft.com/office/powerpoint/2010/main" xmlns="" val="179008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0108"/>
          </a:xfrm>
        </p:spPr>
        <p:txBody>
          <a:bodyPr/>
          <a:lstStyle/>
          <a:p>
            <a:pPr marL="0" indent="0">
              <a:buNone/>
            </a:pPr>
            <a:r>
              <a:rPr lang="en-US" dirty="0" smtClean="0"/>
              <a:t>We believe that we have to do three fundamental things:</a:t>
            </a:r>
          </a:p>
          <a:p>
            <a:pPr marL="0" indent="0">
              <a:buNone/>
            </a:pPr>
            <a:endParaRPr lang="en-US" dirty="0" smtClean="0"/>
          </a:p>
          <a:p>
            <a:pPr marL="457200" indent="-457200">
              <a:buFont typeface="+mj-lt"/>
              <a:buAutoNum type="arabicPeriod"/>
            </a:pPr>
            <a:r>
              <a:rPr lang="en-US" dirty="0" smtClean="0"/>
              <a:t>Identify the concrete issues that members and community are willing to fight for:</a:t>
            </a:r>
            <a:r>
              <a:rPr lang="en-US" baseline="0" dirty="0" smtClean="0"/>
              <a:t>  </a:t>
            </a:r>
          </a:p>
          <a:p>
            <a:pPr marL="0" indent="0">
              <a:buFont typeface="+mj-lt"/>
              <a:buNone/>
            </a:pPr>
            <a:r>
              <a:rPr lang="en-US" baseline="0" dirty="0" smtClean="0"/>
              <a:t>                        Who are the members?  Who is the community?</a:t>
            </a:r>
          </a:p>
          <a:p>
            <a:pPr marL="0" indent="0">
              <a:buFont typeface="+mj-lt"/>
              <a:buNone/>
            </a:pPr>
            <a:endParaRPr lang="en-US" baseline="0" dirty="0" smtClean="0"/>
          </a:p>
          <a:p>
            <a:pPr marL="914400" lvl="2" indent="0">
              <a:buFont typeface="+mj-lt"/>
              <a:buNone/>
            </a:pPr>
            <a:r>
              <a:rPr lang="en-US" baseline="0" dirty="0" smtClean="0"/>
              <a:t>We need structures and systems to talk to all </a:t>
            </a:r>
            <a:r>
              <a:rPr lang="en-US" dirty="0" smtClean="0"/>
              <a:t>members</a:t>
            </a:r>
            <a:r>
              <a:rPr lang="en-US" baseline="0" dirty="0" smtClean="0"/>
              <a:t>,  not just the ones who are involved in the union.</a:t>
            </a:r>
          </a:p>
          <a:p>
            <a:pPr marL="914400" lvl="2" indent="0">
              <a:buFont typeface="+mj-lt"/>
              <a:buNone/>
            </a:pPr>
            <a:endParaRPr lang="en-US" dirty="0" smtClean="0"/>
          </a:p>
          <a:p>
            <a:pPr marL="228600" indent="-228600">
              <a:buFont typeface="+mj-lt"/>
              <a:buAutoNum type="arabicPeriod" startAt="2"/>
            </a:pPr>
            <a:r>
              <a:rPr lang="en-US" dirty="0" smtClean="0"/>
              <a:t>Call out the enemy – who has the power to give us what we want but is not? </a:t>
            </a:r>
          </a:p>
          <a:p>
            <a:pPr marL="228600" indent="-228600">
              <a:buFont typeface="+mj-lt"/>
              <a:buAutoNum type="arabicPeriod" startAt="2"/>
            </a:pPr>
            <a:endParaRPr lang="en-US" dirty="0" smtClean="0"/>
          </a:p>
          <a:p>
            <a:pPr marL="457200" lvl="1" indent="0">
              <a:buFont typeface="+mj-lt"/>
              <a:buNone/>
            </a:pPr>
            <a:r>
              <a:rPr lang="en-US" dirty="0" smtClean="0"/>
              <a:t>This could be the school board,</a:t>
            </a:r>
            <a:r>
              <a:rPr lang="en-US" baseline="0" dirty="0" smtClean="0"/>
              <a:t> the county, the state, the republican or democratic party, the privatizers.</a:t>
            </a:r>
          </a:p>
          <a:p>
            <a:pPr marL="457200" lvl="1" indent="0">
              <a:buFont typeface="+mj-lt"/>
              <a:buNone/>
            </a:pPr>
            <a:endParaRPr lang="en-US" baseline="0" dirty="0" smtClean="0"/>
          </a:p>
          <a:p>
            <a:pPr marL="457200" lvl="1" indent="0">
              <a:buFont typeface="+mj-lt"/>
              <a:buNone/>
            </a:pPr>
            <a:r>
              <a:rPr lang="en-US" dirty="0"/>
              <a:t>D</a:t>
            </a:r>
            <a:r>
              <a:rPr lang="en-US" baseline="0" dirty="0" smtClean="0"/>
              <a:t>efining narrative.  Privatization, </a:t>
            </a:r>
          </a:p>
          <a:p>
            <a:pPr marL="457200" lvl="1" indent="0">
              <a:buFont typeface="+mj-lt"/>
              <a:buNone/>
            </a:pPr>
            <a:endParaRPr lang="en-US" baseline="0" dirty="0" smtClean="0"/>
          </a:p>
          <a:p>
            <a:pPr marL="457200" lvl="1" indent="0">
              <a:buFont typeface="+mj-lt"/>
              <a:buNone/>
            </a:pPr>
            <a:r>
              <a:rPr lang="en-US" baseline="0" dirty="0" smtClean="0"/>
              <a:t>So our</a:t>
            </a:r>
            <a:r>
              <a:rPr lang="en-US" i="0" baseline="0" dirty="0" smtClean="0"/>
              <a:t> targets are the governor and state leaders (almost all democrats) who we need to stop the privatizers (their billionaire contributors) and put more money into public education which they can only get by taxing the rich, who are their donors.  We know we have to create a crisis that forces people to take a side.</a:t>
            </a:r>
          </a:p>
          <a:p>
            <a:endParaRPr lang="en-US" dirty="0" smtClean="0"/>
          </a:p>
          <a:p>
            <a:pPr marL="228600" indent="-228600">
              <a:buFont typeface="+mj-lt"/>
              <a:buAutoNum type="arabicPeriod" startAt="3"/>
            </a:pPr>
            <a:r>
              <a:rPr lang="en-US" dirty="0" smtClean="0"/>
              <a:t>Organize to use collective power. – Use it</a:t>
            </a:r>
          </a:p>
          <a:p>
            <a:endParaRPr lang="en-US" dirty="0" smtClean="0"/>
          </a:p>
          <a:p>
            <a:r>
              <a:rPr lang="en-US" dirty="0" smtClean="0"/>
              <a:t>The folder</a:t>
            </a:r>
            <a:r>
              <a:rPr lang="en-US" baseline="0" dirty="0" smtClean="0"/>
              <a:t> has a copy of our bargaining demands and a framing on California’s budget priorities.</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10</a:t>
            </a:fld>
            <a:endParaRPr lang="en-US" dirty="0"/>
          </a:p>
        </p:txBody>
      </p:sp>
    </p:spTree>
    <p:extLst>
      <p:ext uri="{BB962C8B-B14F-4D97-AF65-F5344CB8AC3E}">
        <p14:creationId xmlns:p14="http://schemas.microsoft.com/office/powerpoint/2010/main" xmlns="" val="52016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u="none" strike="noStrike" kern="1200" dirty="0" smtClean="0">
                <a:solidFill>
                  <a:schemeClr val="tx1"/>
                </a:solidFill>
                <a:effectLst/>
                <a:latin typeface="+mn-lt"/>
                <a:ea typeface="+mn-ea"/>
                <a:cs typeface="+mn-cs"/>
              </a:rPr>
              <a:t>(CLICK) </a:t>
            </a:r>
            <a:r>
              <a:rPr lang="en-US" sz="2000" b="0" i="0" u="none" strike="noStrike" kern="1200" dirty="0" smtClean="0">
                <a:solidFill>
                  <a:schemeClr val="tx1"/>
                </a:solidFill>
                <a:effectLst/>
                <a:latin typeface="+mn-lt"/>
                <a:ea typeface="+mn-ea"/>
                <a:cs typeface="+mn-cs"/>
              </a:rPr>
              <a:t>By Department(slide): </a:t>
            </a:r>
            <a:r>
              <a:rPr lang="en-US" sz="2000" b="0" i="1" u="none" strike="noStrike" kern="1200" dirty="0" smtClean="0">
                <a:solidFill>
                  <a:schemeClr val="tx1"/>
                </a:solidFill>
                <a:effectLst/>
                <a:latin typeface="+mn-lt"/>
                <a:ea typeface="+mn-ea"/>
                <a:cs typeface="+mn-cs"/>
              </a:rPr>
              <a:t> This is chart is the same with just the column or group headings changed to Department.</a:t>
            </a:r>
          </a:p>
          <a:p>
            <a:endParaRPr lang="en-US" sz="2000" b="0" i="1" u="none" strike="noStrike" kern="1200" dirty="0" smtClean="0">
              <a:solidFill>
                <a:schemeClr val="tx1"/>
              </a:solidFill>
              <a:effectLst/>
              <a:latin typeface="+mn-lt"/>
              <a:ea typeface="+mn-ea"/>
              <a:cs typeface="+mn-cs"/>
            </a:endParaRPr>
          </a:p>
          <a:p>
            <a:r>
              <a:rPr lang="en-US" sz="2000" b="0" i="1" u="none" strike="noStrike" kern="1200" dirty="0" smtClean="0">
                <a:solidFill>
                  <a:schemeClr val="tx1"/>
                </a:solidFill>
                <a:effectLst/>
                <a:latin typeface="+mn-lt"/>
                <a:ea typeface="+mn-ea"/>
                <a:cs typeface="+mn-cs"/>
              </a:rPr>
              <a:t>There</a:t>
            </a:r>
            <a:r>
              <a:rPr lang="en-US" sz="2000" b="0" i="1" u="none" strike="noStrike" kern="1200" baseline="0" dirty="0" smtClean="0">
                <a:solidFill>
                  <a:schemeClr val="tx1"/>
                </a:solidFill>
                <a:effectLst/>
                <a:latin typeface="+mn-lt"/>
                <a:ea typeface="+mn-ea"/>
                <a:cs typeface="+mn-cs"/>
              </a:rPr>
              <a:t> is also a generic version in your folder that you can use if you are mapping your school by another method, such as by social group.</a:t>
            </a:r>
            <a:endParaRPr lang="en-US" sz="2000" b="0" i="1" dirty="0" smtClean="0">
              <a:effectLst/>
            </a:endParaRPr>
          </a:p>
        </p:txBody>
      </p:sp>
      <p:sp>
        <p:nvSpPr>
          <p:cNvPr id="4" name="Slide Number Placeholder 3"/>
          <p:cNvSpPr>
            <a:spLocks noGrp="1"/>
          </p:cNvSpPr>
          <p:nvPr>
            <p:ph type="sldNum" sz="quarter" idx="10"/>
          </p:nvPr>
        </p:nvSpPr>
        <p:spPr/>
        <p:txBody>
          <a:bodyPr/>
          <a:lstStyle/>
          <a:p>
            <a:fld id="{9B3EFC09-5EA5-443E-B187-D0E17DB1797D}" type="slidenum">
              <a:rPr lang="en-US" smtClean="0"/>
              <a:pPr/>
              <a:t>11</a:t>
            </a:fld>
            <a:endParaRPr lang="en-US"/>
          </a:p>
        </p:txBody>
      </p:sp>
    </p:spTree>
    <p:extLst>
      <p:ext uri="{BB962C8B-B14F-4D97-AF65-F5344CB8AC3E}">
        <p14:creationId xmlns:p14="http://schemas.microsoft.com/office/powerpoint/2010/main" xmlns="" val="186556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12</a:t>
            </a:fld>
            <a:endParaRPr lang="en-US"/>
          </a:p>
        </p:txBody>
      </p:sp>
    </p:spTree>
    <p:extLst>
      <p:ext uri="{BB962C8B-B14F-4D97-AF65-F5344CB8AC3E}">
        <p14:creationId xmlns:p14="http://schemas.microsoft.com/office/powerpoint/2010/main" xmlns="" val="281386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14A625-6450-49AA-B622-1D4106D80F9D}" type="slidenum">
              <a:rPr lang="en-US" smtClean="0"/>
              <a:pPr/>
              <a:t>13</a:t>
            </a:fld>
            <a:endParaRPr lang="en-US"/>
          </a:p>
        </p:txBody>
      </p:sp>
    </p:spTree>
    <p:extLst>
      <p:ext uri="{BB962C8B-B14F-4D97-AF65-F5344CB8AC3E}">
        <p14:creationId xmlns:p14="http://schemas.microsoft.com/office/powerpoint/2010/main" xmlns="" val="130044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14</a:t>
            </a:fld>
            <a:endParaRPr lang="en-US"/>
          </a:p>
        </p:txBody>
      </p:sp>
    </p:spTree>
    <p:extLst>
      <p:ext uri="{BB962C8B-B14F-4D97-AF65-F5344CB8AC3E}">
        <p14:creationId xmlns:p14="http://schemas.microsoft.com/office/powerpoint/2010/main" xmlns="" val="273403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of 2017, the membership passed a business item at the Representative Convention authorizing the Power of We campaign—for</a:t>
            </a:r>
            <a:r>
              <a:rPr lang="en-US" baseline="0" dirty="0" smtClean="0"/>
              <a:t> us, this is a critical hurdle to overcome before doing much of anything statewide. </a:t>
            </a:r>
          </a:p>
          <a:p>
            <a:endParaRPr lang="en-US" baseline="0" dirty="0" smtClean="0"/>
          </a:p>
          <a:p>
            <a:r>
              <a:rPr lang="en-US" baseline="0" dirty="0" smtClean="0"/>
              <a:t>The form we are asking members to sign is a binding contract with the union and changes the window during which they can drop their membership.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15</a:t>
            </a:fld>
            <a:endParaRPr lang="en-US"/>
          </a:p>
        </p:txBody>
      </p:sp>
    </p:spTree>
    <p:extLst>
      <p:ext uri="{BB962C8B-B14F-4D97-AF65-F5344CB8AC3E}">
        <p14:creationId xmlns:p14="http://schemas.microsoft.com/office/powerpoint/2010/main" xmlns="" val="16026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only two types of people in each bargaining unit:  members and fee payers.  If the school district is organized, you are in the union whether you want to be or not.  You can choose what you pay—full dues or “fair share” fees.  Fee payers receive fewer benefits than members and cannot vote on their contract. </a:t>
            </a:r>
          </a:p>
          <a:p>
            <a:endParaRPr lang="en-US" baseline="0" dirty="0" smtClean="0"/>
          </a:p>
          <a:p>
            <a:r>
              <a:rPr lang="en-US" baseline="0" dirty="0" smtClean="0"/>
              <a:t>Education Minnesota has never really had a reason to organize members, as they’ve never had a choice about whether to belong.   Shifting to a “services plus” model has been one of the greatest challenges for the organization both internally and externally—more on that later. </a:t>
            </a:r>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16</a:t>
            </a:fld>
            <a:endParaRPr lang="en-US"/>
          </a:p>
        </p:txBody>
      </p:sp>
    </p:spTree>
    <p:extLst>
      <p:ext uri="{BB962C8B-B14F-4D97-AF65-F5344CB8AC3E}">
        <p14:creationId xmlns:p14="http://schemas.microsoft.com/office/powerpoint/2010/main" xmlns="" val="2648592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prepare for Janus, national</a:t>
            </a:r>
            <a:r>
              <a:rPr lang="en-US" baseline="0" dirty="0" smtClean="0"/>
              <a:t> council advised all affiliates to ensure that they had a record of every person’s membership application. </a:t>
            </a:r>
          </a:p>
          <a:p>
            <a:endParaRPr lang="en-US" baseline="0" dirty="0" smtClean="0"/>
          </a:p>
          <a:p>
            <a:r>
              <a:rPr lang="en-US" baseline="0" dirty="0" smtClean="0"/>
              <a:t>We thought about whether we wanted to spend our time and money going through a mountain of paperwork, or if we wanted to use this as an opportunity to have very focused and meaningful conversations with our members with a very specific ask. </a:t>
            </a:r>
          </a:p>
          <a:p>
            <a:endParaRPr lang="en-US" baseline="0" dirty="0" smtClean="0"/>
          </a:p>
          <a:p>
            <a:r>
              <a:rPr lang="en-US" baseline="0" dirty="0" smtClean="0"/>
              <a:t>We chose the latter as we had spend considerable time and energy in developing the infrastructure to support the Value of Belonging campaign. </a:t>
            </a:r>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17</a:t>
            </a:fld>
            <a:endParaRPr lang="en-US"/>
          </a:p>
        </p:txBody>
      </p:sp>
    </p:spTree>
    <p:extLst>
      <p:ext uri="{BB962C8B-B14F-4D97-AF65-F5344CB8AC3E}">
        <p14:creationId xmlns:p14="http://schemas.microsoft.com/office/powerpoint/2010/main" xmlns="" val="539065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18</a:t>
            </a:fld>
            <a:endParaRPr lang="en-US"/>
          </a:p>
        </p:txBody>
      </p:sp>
    </p:spTree>
    <p:extLst>
      <p:ext uri="{BB962C8B-B14F-4D97-AF65-F5344CB8AC3E}">
        <p14:creationId xmlns:p14="http://schemas.microsoft.com/office/powerpoint/2010/main" xmlns="" val="943321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Governance/Members</a:t>
            </a:r>
          </a:p>
          <a:p>
            <a:pPr marL="171450" indent="-171450">
              <a:buFont typeface="Arial" panose="020B0604020202020204" pitchFamily="34" charset="0"/>
              <a:buChar char="•"/>
            </a:pPr>
            <a:r>
              <a:rPr lang="en-US" dirty="0" smtClean="0"/>
              <a:t>Approve</a:t>
            </a:r>
            <a:r>
              <a:rPr lang="en-US" baseline="0" dirty="0" smtClean="0"/>
              <a:t> action item at the RC to recommit all members to the union by April, 2018</a:t>
            </a:r>
          </a:p>
          <a:p>
            <a:pPr marL="0" indent="0">
              <a:buFont typeface="Arial" panose="020B0604020202020204" pitchFamily="34" charset="0"/>
              <a:buNone/>
            </a:pPr>
            <a:endParaRPr lang="en-US" dirty="0" smtClean="0"/>
          </a:p>
          <a:p>
            <a:r>
              <a:rPr lang="en-US" dirty="0" smtClean="0"/>
              <a:t>State Association</a:t>
            </a:r>
          </a:p>
          <a:p>
            <a:pPr marL="171450" indent="-171450">
              <a:buFont typeface="Arial" panose="020B0604020202020204" pitchFamily="34" charset="0"/>
              <a:buChar char="•"/>
            </a:pPr>
            <a:r>
              <a:rPr lang="en-US" dirty="0" smtClean="0"/>
              <a:t>The state level governance develops</a:t>
            </a:r>
            <a:r>
              <a:rPr lang="en-US" baseline="0" dirty="0" smtClean="0"/>
              <a:t> the overall goals and timeline for the campaign, but leaves the development of strategies and tactics to individual locals</a:t>
            </a:r>
          </a:p>
          <a:p>
            <a:pPr marL="171450" indent="-171450">
              <a:buFont typeface="Arial" panose="020B0604020202020204" pitchFamily="34" charset="0"/>
              <a:buChar char="•"/>
            </a:pPr>
            <a:r>
              <a:rPr lang="en-US" baseline="0" dirty="0" smtClean="0"/>
              <a:t>Provides grant funding and all other tools and resources for locals to use</a:t>
            </a:r>
          </a:p>
          <a:p>
            <a:pPr marL="171450" indent="-171450">
              <a:buFont typeface="Arial" panose="020B0604020202020204" pitchFamily="34" charset="0"/>
              <a:buChar char="•"/>
            </a:pPr>
            <a:r>
              <a:rPr lang="en-US" baseline="0" dirty="0" smtClean="0"/>
              <a:t>Trains state staff to implement campaign with their assigned locals</a:t>
            </a:r>
          </a:p>
          <a:p>
            <a:pPr marL="171450" indent="-171450">
              <a:buFont typeface="Arial" panose="020B0604020202020204" pitchFamily="34" charset="0"/>
              <a:buChar char="•"/>
            </a:pPr>
            <a:r>
              <a:rPr lang="en-US" baseline="0" dirty="0" smtClean="0"/>
              <a:t>Tracks all data collected at the local level and provides reports </a:t>
            </a:r>
          </a:p>
          <a:p>
            <a:pPr marL="171450" indent="-171450">
              <a:buFont typeface="Arial" panose="020B0604020202020204" pitchFamily="34" charset="0"/>
              <a:buChar char="•"/>
            </a:pPr>
            <a:r>
              <a:rPr lang="en-US" baseline="0" dirty="0" smtClean="0"/>
              <a:t>Analyzes data on a statewide level to identify trends and inform future program decisions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State Staff</a:t>
            </a:r>
          </a:p>
          <a:p>
            <a:pPr marL="171450" indent="-171450">
              <a:buFont typeface="Arial" panose="020B0604020202020204" pitchFamily="34" charset="0"/>
              <a:buChar char="•"/>
            </a:pPr>
            <a:r>
              <a:rPr lang="en-US" baseline="0" dirty="0" smtClean="0"/>
              <a:t>1:1 or regional meetings with local leaders about the campaign—what is it, what is expected of them, how the state will hold locals accountable, the resources available to locals to implement the campaign in a way that is tailored to local needs/issues.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Local Leaders</a:t>
            </a:r>
          </a:p>
          <a:p>
            <a:pPr marL="171450" indent="-171450">
              <a:buFont typeface="Arial" panose="020B0604020202020204" pitchFamily="34" charset="0"/>
              <a:buChar char="•"/>
            </a:pPr>
            <a:r>
              <a:rPr lang="en-US" baseline="0" dirty="0" smtClean="0"/>
              <a:t>1:1 conversations</a:t>
            </a:r>
          </a:p>
          <a:p>
            <a:pPr marL="171450" indent="-171450">
              <a:buFont typeface="Arial" panose="020B0604020202020204" pitchFamily="34" charset="0"/>
              <a:buChar char="•"/>
            </a:pPr>
            <a:r>
              <a:rPr lang="en-US" baseline="0" dirty="0" smtClean="0"/>
              <a:t>Building blitzes</a:t>
            </a:r>
          </a:p>
          <a:p>
            <a:pPr marL="171450" indent="-171450">
              <a:buFont typeface="Arial" panose="020B0604020202020204" pitchFamily="34" charset="0"/>
              <a:buChar char="•"/>
            </a:pPr>
            <a:r>
              <a:rPr lang="en-US" baseline="0" dirty="0" smtClean="0"/>
              <a:t>10-minute meetings or other events</a:t>
            </a:r>
          </a:p>
          <a:p>
            <a:pPr marL="171450" indent="-171450">
              <a:buFont typeface="Arial" panose="020B0604020202020204" pitchFamily="34" charset="0"/>
              <a:buChar char="•"/>
            </a:pPr>
            <a:r>
              <a:rPr lang="en-US" baseline="0" dirty="0" smtClean="0"/>
              <a:t>Ask members to sign the form</a:t>
            </a:r>
          </a:p>
          <a:p>
            <a:pPr marL="171450" indent="-171450">
              <a:buFont typeface="Arial" panose="020B0604020202020204" pitchFamily="34" charset="0"/>
              <a:buChar char="•"/>
            </a:pPr>
            <a:r>
              <a:rPr lang="en-US" baseline="0" dirty="0" smtClean="0"/>
              <a:t>Ask members to commit to being an active member of the union</a:t>
            </a:r>
          </a:p>
          <a:p>
            <a:pPr marL="171450" indent="-171450">
              <a:buFont typeface="Arial" panose="020B0604020202020204" pitchFamily="34" charset="0"/>
              <a:buChar char="•"/>
            </a:pPr>
            <a:r>
              <a:rPr lang="en-US" baseline="0" dirty="0" smtClean="0"/>
              <a:t>Ideally: engage members in conversation about what they value, what issues they care most about (for themselves and their students)</a:t>
            </a:r>
          </a:p>
          <a:p>
            <a:pPr marL="171450" indent="-171450">
              <a:buFont typeface="Arial" panose="020B0604020202020204" pitchFamily="34" charset="0"/>
              <a:buChar char="•"/>
            </a:pPr>
            <a:r>
              <a:rPr lang="en-US" baseline="0" dirty="0" smtClean="0"/>
              <a:t>Collect data and share it back with state assn. </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19</a:t>
            </a:fld>
            <a:endParaRPr lang="en-US"/>
          </a:p>
        </p:txBody>
      </p:sp>
    </p:spTree>
    <p:extLst>
      <p:ext uri="{BB962C8B-B14F-4D97-AF65-F5344CB8AC3E}">
        <p14:creationId xmlns:p14="http://schemas.microsoft.com/office/powerpoint/2010/main" xmlns="" val="69564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min</a:t>
            </a:r>
            <a:endParaRPr lang="en-US" dirty="0" smtClean="0"/>
          </a:p>
          <a:p>
            <a:endParaRPr lang="en-US" dirty="0" smtClean="0"/>
          </a:p>
          <a:p>
            <a:r>
              <a:rPr lang="en-US" dirty="0" smtClean="0"/>
              <a:t>Sarah Derdoski—Organizing Specialist at</a:t>
            </a:r>
            <a:r>
              <a:rPr lang="en-US" baseline="0" dirty="0" smtClean="0"/>
              <a:t> Education Minnesota</a:t>
            </a:r>
          </a:p>
          <a:p>
            <a:r>
              <a:rPr lang="en-US" baseline="0" dirty="0" smtClean="0"/>
              <a:t>Brian McNamara—Field and Organizing Director, United Teachers of Los Angeles</a:t>
            </a:r>
          </a:p>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a:t>
            </a:fld>
            <a:endParaRPr lang="en-US"/>
          </a:p>
        </p:txBody>
      </p:sp>
    </p:spTree>
    <p:extLst>
      <p:ext uri="{BB962C8B-B14F-4D97-AF65-F5344CB8AC3E}">
        <p14:creationId xmlns:p14="http://schemas.microsoft.com/office/powerpoint/2010/main" xmlns="" val="2471600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January 1, 2018. </a:t>
            </a:r>
          </a:p>
          <a:p>
            <a:endParaRPr lang="en-US" dirty="0" smtClean="0"/>
          </a:p>
          <a:p>
            <a:r>
              <a:rPr lang="en-US" dirty="0" smtClean="0"/>
              <a:t>In</a:t>
            </a:r>
            <a:r>
              <a:rPr lang="en-US" baseline="0" dirty="0" smtClean="0"/>
              <a:t> just 4 months, 71% of members have returned a form.  Of those, 2,021 are brand new members and just over 1,000 are fair share flips.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20</a:t>
            </a:fld>
            <a:endParaRPr lang="en-US"/>
          </a:p>
        </p:txBody>
      </p:sp>
    </p:spTree>
    <p:extLst>
      <p:ext uri="{BB962C8B-B14F-4D97-AF65-F5344CB8AC3E}">
        <p14:creationId xmlns:p14="http://schemas.microsoft.com/office/powerpoint/2010/main" xmlns="" val="353953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Value of Belonging internal committee has developed a strategic plan that includes the </a:t>
            </a:r>
            <a:r>
              <a:rPr lang="en-US" baseline="0" dirty="0" err="1" smtClean="0"/>
              <a:t>PoW</a:t>
            </a:r>
            <a:r>
              <a:rPr lang="en-US" baseline="0" dirty="0" smtClean="0"/>
              <a:t> effort, and looks forward to the right-to-work reality we will all enter once Janus is decided. </a:t>
            </a:r>
            <a:endParaRPr lang="en-US" dirty="0" smtClean="0"/>
          </a:p>
          <a:p>
            <a:endParaRPr lang="en-US" dirty="0" smtClean="0"/>
          </a:p>
          <a:p>
            <a:r>
              <a:rPr lang="en-US" dirty="0" smtClean="0"/>
              <a:t>The Value of Belonging internal committee worked with Executive Staff to identify the locals that are</a:t>
            </a:r>
            <a:r>
              <a:rPr lang="en-US" baseline="0" dirty="0" smtClean="0"/>
              <a:t> trying to do the Power of We but are struggling for some reason.  This, combined with other factors, informed a set of “targets” where the state organization will offer additional support and potential intervention to get these members renewed. </a:t>
            </a:r>
          </a:p>
          <a:p>
            <a:endParaRPr lang="en-US" baseline="0" dirty="0" smtClean="0"/>
          </a:p>
          <a:p>
            <a:r>
              <a:rPr lang="en-US" baseline="0" dirty="0" smtClean="0"/>
              <a:t>Once the </a:t>
            </a:r>
            <a:r>
              <a:rPr lang="en-US" baseline="0" dirty="0" err="1" smtClean="0"/>
              <a:t>PoW</a:t>
            </a:r>
            <a:r>
              <a:rPr lang="en-US" baseline="0" dirty="0" smtClean="0"/>
              <a:t> is “done” we will continue to work of the Value of Belonging campaign—focusing on building local capacity to engage members in a meaningful and sustainable way, and continuing to shift to a “service plus” model at the organizational level. </a:t>
            </a:r>
          </a:p>
          <a:p>
            <a:endParaRPr lang="en-US" dirty="0"/>
          </a:p>
        </p:txBody>
      </p:sp>
      <p:sp>
        <p:nvSpPr>
          <p:cNvPr id="4" name="Slide Number Placeholder 3"/>
          <p:cNvSpPr>
            <a:spLocks noGrp="1"/>
          </p:cNvSpPr>
          <p:nvPr>
            <p:ph type="sldNum" sz="quarter" idx="10"/>
          </p:nvPr>
        </p:nvSpPr>
        <p:spPr/>
        <p:txBody>
          <a:bodyPr/>
          <a:lstStyle/>
          <a:p>
            <a:fld id="{92713DB0-BA8E-40B2-882D-6D8F3CCCFF2F}" type="slidenum">
              <a:rPr lang="en-US" smtClean="0"/>
              <a:pPr/>
              <a:t>21</a:t>
            </a:fld>
            <a:endParaRPr lang="en-US"/>
          </a:p>
        </p:txBody>
      </p:sp>
    </p:spTree>
    <p:extLst>
      <p:ext uri="{BB962C8B-B14F-4D97-AF65-F5344CB8AC3E}">
        <p14:creationId xmlns:p14="http://schemas.microsoft.com/office/powerpoint/2010/main" xmlns="" val="1685339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10 min</a:t>
            </a:r>
          </a:p>
          <a:p>
            <a:endParaRPr lang="en-US" dirty="0" smtClean="0"/>
          </a:p>
          <a:p>
            <a:r>
              <a:rPr lang="en-US" dirty="0" smtClean="0"/>
              <a:t>1-2</a:t>
            </a:r>
            <a:r>
              <a:rPr lang="en-US" baseline="0" dirty="0" smtClean="0"/>
              <a:t> volunteers:</a:t>
            </a:r>
            <a:r>
              <a:rPr lang="en-US" dirty="0" smtClean="0"/>
              <a:t>  are</a:t>
            </a:r>
            <a:r>
              <a:rPr lang="en-US" baseline="0" dirty="0" smtClean="0"/>
              <a:t> you currently running a recommitment campaign? If so, tell us about why you decided to do it and how it’s going?</a:t>
            </a:r>
          </a:p>
          <a:p>
            <a:endParaRPr lang="en-US" baseline="0" dirty="0" smtClean="0"/>
          </a:p>
          <a:p>
            <a:r>
              <a:rPr lang="en-US" baseline="0" dirty="0" smtClean="0"/>
              <a:t>If not, why not? </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22</a:t>
            </a:fld>
            <a:endParaRPr lang="en-US"/>
          </a:p>
        </p:txBody>
      </p:sp>
    </p:spTree>
    <p:extLst>
      <p:ext uri="{BB962C8B-B14F-4D97-AF65-F5344CB8AC3E}">
        <p14:creationId xmlns:p14="http://schemas.microsoft.com/office/powerpoint/2010/main" xmlns="" val="3268150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23</a:t>
            </a:fld>
            <a:endParaRPr lang="en-US"/>
          </a:p>
        </p:txBody>
      </p:sp>
    </p:spTree>
    <p:extLst>
      <p:ext uri="{BB962C8B-B14F-4D97-AF65-F5344CB8AC3E}">
        <p14:creationId xmlns:p14="http://schemas.microsoft.com/office/powerpoint/2010/main" xmlns="" val="284537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2 min</a:t>
            </a:r>
          </a:p>
          <a:p>
            <a:pPr lvl="0"/>
            <a:endParaRPr lang="en-US" dirty="0"/>
          </a:p>
          <a:p>
            <a:pPr lvl="0"/>
            <a:r>
              <a:rPr lang="en-US" dirty="0"/>
              <a:t>Sarah</a:t>
            </a:r>
          </a:p>
          <a:p>
            <a:pPr lvl="0"/>
            <a:endParaRPr lang="en-US" dirty="0"/>
          </a:p>
          <a:p>
            <a:pPr lvl="0"/>
            <a:r>
              <a:rPr lang="en-US" dirty="0"/>
              <a:t>Elements of a campaign (review all then discuss each element in detail and note experiences, ideas and strategies for each):</a:t>
            </a:r>
          </a:p>
          <a:p>
            <a:r>
              <a:rPr lang="en-US" dirty="0"/>
              <a:t> </a:t>
            </a:r>
          </a:p>
          <a:p>
            <a:r>
              <a:rPr lang="en-US" dirty="0"/>
              <a:t> </a:t>
            </a:r>
          </a:p>
          <a:p>
            <a:pPr lvl="0"/>
            <a:r>
              <a:rPr lang="en-US" dirty="0"/>
              <a:t> Structure/Organization:</a:t>
            </a:r>
          </a:p>
          <a:p>
            <a:r>
              <a:rPr lang="en-US" dirty="0"/>
              <a:t>Leadership identification and recruitment</a:t>
            </a:r>
          </a:p>
          <a:p>
            <a:r>
              <a:rPr lang="en-US" dirty="0"/>
              <a:t>Staff and member leadership development</a:t>
            </a:r>
          </a:p>
          <a:p>
            <a:r>
              <a:rPr lang="en-US" dirty="0"/>
              <a:t>Communication and organizing structures – Building Reps / leaders, Contract Action Teams, School Site Maps</a:t>
            </a:r>
          </a:p>
          <a:p>
            <a:r>
              <a:rPr lang="en-US" dirty="0"/>
              <a:t>Systems – lists, assignments, data turnaround, follow up</a:t>
            </a:r>
          </a:p>
          <a:p>
            <a:r>
              <a:rPr lang="en-US" dirty="0"/>
              <a:t> </a:t>
            </a:r>
          </a:p>
          <a:p>
            <a:pPr lvl="0"/>
            <a:r>
              <a:rPr lang="en-US" dirty="0"/>
              <a:t>Local (Local!) context:</a:t>
            </a:r>
          </a:p>
          <a:p>
            <a:r>
              <a:rPr lang="en-US" dirty="0"/>
              <a:t>Objective conditions on the ground (issues and opportunities at the school site, district, city and state level)</a:t>
            </a:r>
          </a:p>
          <a:p>
            <a:r>
              <a:rPr lang="en-US" dirty="0"/>
              <a:t> </a:t>
            </a:r>
          </a:p>
          <a:p>
            <a:pPr lvl="0"/>
            <a:r>
              <a:rPr lang="en-US" dirty="0"/>
              <a:t> Tools for leaders (discussion and share what we have):</a:t>
            </a:r>
          </a:p>
          <a:p>
            <a:r>
              <a:rPr lang="en-US" dirty="0"/>
              <a:t>Talking Points</a:t>
            </a:r>
          </a:p>
          <a:p>
            <a:r>
              <a:rPr lang="en-US" dirty="0"/>
              <a:t>FAQ’s</a:t>
            </a:r>
          </a:p>
          <a:p>
            <a:r>
              <a:rPr lang="en-US" dirty="0"/>
              <a:t>Lists</a:t>
            </a:r>
          </a:p>
          <a:p>
            <a:r>
              <a:rPr lang="en-US" dirty="0"/>
              <a:t>Basic lit (enough but not too much!)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24</a:t>
            </a:fld>
            <a:endParaRPr lang="en-US"/>
          </a:p>
        </p:txBody>
      </p:sp>
    </p:spTree>
    <p:extLst>
      <p:ext uri="{BB962C8B-B14F-4D97-AF65-F5344CB8AC3E}">
        <p14:creationId xmlns:p14="http://schemas.microsoft.com/office/powerpoint/2010/main" xmlns="" val="497253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5 min</a:t>
            </a:r>
          </a:p>
          <a:p>
            <a:pPr lvl="0"/>
            <a:endParaRPr lang="en-US" dirty="0"/>
          </a:p>
          <a:p>
            <a:pPr lvl="0"/>
            <a:r>
              <a:rPr lang="en-US" dirty="0"/>
              <a:t>Sarah:  EDMN Power of We Messaging (handout)</a:t>
            </a:r>
          </a:p>
          <a:p>
            <a:pPr lvl="0"/>
            <a:endParaRPr lang="en-US" dirty="0"/>
          </a:p>
          <a:p>
            <a:pPr lvl="0"/>
            <a:r>
              <a:rPr lang="en-US" b="1" dirty="0"/>
              <a:t>1.    Education Minnesota is a voice for professional educators.</a:t>
            </a:r>
            <a:r>
              <a:rPr lang="en-US" dirty="0"/>
              <a:t> When educators speak with one, strong voice, every political leader from Aurora to Zumbrota knows where we stand. Without us, they would lose the shared experience, training and expertise of thousands of educators. Imagine if we were silent. It would harm every school, campus and student in Minnesota.</a:t>
            </a:r>
            <a:r>
              <a:rPr lang="en-US" dirty="0" smtClean="0"/>
              <a:t/>
            </a:r>
            <a:br>
              <a:rPr lang="en-US" dirty="0" smtClean="0"/>
            </a:br>
            <a:r>
              <a:rPr lang="en-US" dirty="0" smtClean="0"/>
              <a:t/>
            </a:r>
            <a:br>
              <a:rPr lang="en-US" dirty="0" smtClean="0"/>
            </a:br>
            <a:r>
              <a:rPr lang="en-US" b="1" dirty="0"/>
              <a:t>2.    Education Minnesota creates better working conditions for educators.</a:t>
            </a:r>
            <a:r>
              <a:rPr lang="en-US" dirty="0"/>
              <a:t> Minnesota educators have better pay, pensions and working conditions than educators in many other states. Why? Because previous generations of educators came together and fought for them. Their legacy includes our pensions and the job protections that let us fearlessly advocate for students. </a:t>
            </a:r>
            <a:r>
              <a:rPr lang="en-US" dirty="0" smtClean="0"/>
              <a:t/>
            </a:r>
            <a:br>
              <a:rPr lang="en-US" dirty="0" smtClean="0"/>
            </a:br>
            <a:r>
              <a:rPr lang="en-US" dirty="0" smtClean="0"/>
              <a:t/>
            </a:r>
            <a:br>
              <a:rPr lang="en-US" dirty="0" smtClean="0"/>
            </a:br>
            <a:r>
              <a:rPr lang="en-US" b="1" dirty="0"/>
              <a:t>3.    Education Minnesota is the best advocate for our profession.</a:t>
            </a:r>
            <a:r>
              <a:rPr lang="en-US" dirty="0"/>
              <a:t> Being part of Education Minnesota means you care about improving your practice. Members of our union have access to valuable training for educators, by educators. We help our colleagues maintain our licenses and grow as professionals. And we are there in the tough times, because anyone can have a bad day and need someone to lean on.</a:t>
            </a:r>
            <a:r>
              <a:rPr lang="en-US" dirty="0" smtClean="0"/>
              <a:t/>
            </a:r>
            <a:br>
              <a:rPr lang="en-US" dirty="0" smtClean="0"/>
            </a:br>
            <a:r>
              <a:rPr lang="en-US" dirty="0" smtClean="0"/>
              <a:t/>
            </a:r>
            <a:br>
              <a:rPr lang="en-US" dirty="0" smtClean="0"/>
            </a:br>
            <a:r>
              <a:rPr lang="en-US" b="1" dirty="0"/>
              <a:t>4.    Education Minnesota is a champion for our students, communities and families.</a:t>
            </a:r>
            <a:r>
              <a:rPr lang="en-US" dirty="0"/>
              <a:t> Organized educators in Minnesota have stood for civil rights for more than 150 years. It’s true. Educators voted for equal pay for equal work at one of our very first meetings in 1862. The structure of our union has changed since then, but we’re still pushing for a better Minnesota. We’re still fighting the racism, discrimination and poverty that holds back too many of our students. </a:t>
            </a:r>
            <a:r>
              <a:rPr lang="en-US" dirty="0" smtClean="0"/>
              <a:t/>
            </a:r>
            <a:br>
              <a:rPr lang="en-US" dirty="0" smtClean="0"/>
            </a:br>
            <a:r>
              <a:rPr lang="en-US" dirty="0" smtClean="0"/>
              <a:t/>
            </a:r>
            <a:br>
              <a:rPr lang="en-US" dirty="0" smtClean="0"/>
            </a:br>
            <a:r>
              <a:rPr lang="en-US" dirty="0"/>
              <a:t>There will be educators who don’t see the connection between these old fights and high ideals and the work they do every day. That is understandable. I didn’t see the links when I was starting out, but they are definitely there for anyone willing to look. </a:t>
            </a:r>
            <a:r>
              <a:rPr lang="en-US" dirty="0" smtClean="0"/>
              <a:t/>
            </a:r>
            <a:br>
              <a:rPr lang="en-US" dirty="0" smtClean="0"/>
            </a:br>
            <a:r>
              <a:rPr lang="en-US" dirty="0" smtClean="0"/>
              <a:t/>
            </a:r>
            <a:br>
              <a:rPr lang="en-US" dirty="0" smtClean="0"/>
            </a:br>
            <a:r>
              <a:rPr lang="en-US" dirty="0"/>
              <a:t>I hope that in the next few months our conversations will show the Power of We in making progress on both the big issues and the everyday challenges in our districts. Standing together will help us both spread social justice and win everyday improvements in our districts - like useful professional development, carving out a few more minutes to plan a good lesson and building the working conditions that allow us to create more of those “aha!” moments we all work for.</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25</a:t>
            </a:fld>
            <a:endParaRPr lang="en-US"/>
          </a:p>
        </p:txBody>
      </p:sp>
    </p:spTree>
    <p:extLst>
      <p:ext uri="{BB962C8B-B14F-4D97-AF65-F5344CB8AC3E}">
        <p14:creationId xmlns:p14="http://schemas.microsoft.com/office/powerpoint/2010/main" xmlns="" val="148213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will</a:t>
            </a:r>
            <a:r>
              <a:rPr lang="en-US" baseline="0" dirty="0" smtClean="0"/>
              <a:t> be important messages as we go in to Janus?</a:t>
            </a:r>
          </a:p>
          <a:p>
            <a:endParaRPr lang="en-US" baseline="0" dirty="0" smtClean="0"/>
          </a:p>
          <a:p>
            <a:r>
              <a:rPr lang="en-US" baseline="0" dirty="0" smtClean="0"/>
              <a:t>Flip chart different messages</a:t>
            </a:r>
          </a:p>
          <a:p>
            <a:endParaRPr lang="en-US" baseline="0" dirty="0" smtClean="0"/>
          </a:p>
          <a:p>
            <a:r>
              <a:rPr lang="en-US" baseline="0" dirty="0" smtClean="0"/>
              <a:t>What’s working for you?</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26</a:t>
            </a:fld>
            <a:endParaRPr lang="en-US"/>
          </a:p>
        </p:txBody>
      </p:sp>
    </p:spTree>
    <p:extLst>
      <p:ext uri="{BB962C8B-B14F-4D97-AF65-F5344CB8AC3E}">
        <p14:creationId xmlns:p14="http://schemas.microsoft.com/office/powerpoint/2010/main" xmlns="" val="61752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a:p>
            <a:endParaRPr lang="en-US" dirty="0" smtClean="0"/>
          </a:p>
          <a:p>
            <a:r>
              <a:rPr lang="en-US" dirty="0" smtClean="0"/>
              <a:t>Brian</a:t>
            </a:r>
          </a:p>
          <a:p>
            <a:endParaRPr lang="en-US" dirty="0" smtClean="0"/>
          </a:p>
          <a:p>
            <a:r>
              <a:rPr lang="en-US" dirty="0" smtClean="0"/>
              <a:t>Discussion of best practices</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27</a:t>
            </a:fld>
            <a:endParaRPr lang="en-US"/>
          </a:p>
        </p:txBody>
      </p:sp>
    </p:spTree>
    <p:extLst>
      <p:ext uri="{BB962C8B-B14F-4D97-AF65-F5344CB8AC3E}">
        <p14:creationId xmlns:p14="http://schemas.microsoft.com/office/powerpoint/2010/main" xmlns="" val="4185733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p>
          <a:p>
            <a:endParaRPr lang="en-US" dirty="0" smtClean="0"/>
          </a:p>
          <a:p>
            <a:r>
              <a:rPr lang="en-US" dirty="0" smtClean="0"/>
              <a:t>Brian</a:t>
            </a:r>
          </a:p>
          <a:p>
            <a:endParaRPr lang="en-US" dirty="0" smtClean="0"/>
          </a:p>
          <a:p>
            <a:r>
              <a:rPr lang="en-US" dirty="0" smtClean="0"/>
              <a:t>Brainstorm</a:t>
            </a:r>
            <a:r>
              <a:rPr lang="en-US" baseline="0" dirty="0" smtClean="0"/>
              <a:t> discussion</a:t>
            </a:r>
          </a:p>
          <a:p>
            <a:endParaRPr lang="en-US" baseline="0" dirty="0" smtClean="0"/>
          </a:p>
          <a:p>
            <a:r>
              <a:rPr lang="en-US" baseline="0" dirty="0" smtClean="0"/>
              <a:t>Examples  for UTLA:  we are in bargaining for our contract and benefits—so Janus is wrapped up very closely with issues people care about. The ratification vote of the contract is a local context/opportunity.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28</a:t>
            </a:fld>
            <a:endParaRPr lang="en-US"/>
          </a:p>
        </p:txBody>
      </p:sp>
    </p:spTree>
    <p:extLst>
      <p:ext uri="{BB962C8B-B14F-4D97-AF65-F5344CB8AC3E}">
        <p14:creationId xmlns:p14="http://schemas.microsoft.com/office/powerpoint/2010/main" xmlns="" val="148497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Power of We Toolkit</a:t>
            </a:r>
          </a:p>
          <a:p>
            <a:endParaRPr lang="en-US" dirty="0" smtClean="0"/>
          </a:p>
          <a:p>
            <a:r>
              <a:rPr lang="en-US" dirty="0" smtClean="0"/>
              <a:t>Copies of all of the Power of We toolkit materials are included in the</a:t>
            </a:r>
            <a:r>
              <a:rPr lang="en-US" baseline="0" dirty="0" smtClean="0"/>
              <a:t> folders provided to participants. </a:t>
            </a:r>
          </a:p>
          <a:p>
            <a:endParaRPr lang="en-US" baseline="0" dirty="0" smtClean="0"/>
          </a:p>
          <a:p>
            <a:r>
              <a:rPr lang="en-US" baseline="0" dirty="0" smtClean="0"/>
              <a:t>Links to video </a:t>
            </a:r>
            <a:r>
              <a:rPr lang="en-US" baseline="0" dirty="0" err="1" smtClean="0"/>
              <a:t>testimonals</a:t>
            </a:r>
            <a:r>
              <a:rPr lang="en-US" baseline="0" dirty="0" smtClean="0"/>
              <a:t>: </a:t>
            </a:r>
          </a:p>
          <a:p>
            <a:endParaRPr lang="en-US" baseline="0" dirty="0" smtClean="0"/>
          </a:p>
          <a:p>
            <a:r>
              <a:rPr lang="en-US" baseline="0" dirty="0" smtClean="0"/>
              <a:t>https://www.youtube.com/watch?v=pgmACrcVTqU&amp;feature=youtu.be</a:t>
            </a:r>
          </a:p>
          <a:p>
            <a:endParaRPr lang="en-US" baseline="0" dirty="0" smtClean="0"/>
          </a:p>
          <a:p>
            <a:r>
              <a:rPr lang="en-US" baseline="0" dirty="0" smtClean="0"/>
              <a:t>https://www.youtube.com/watch?v=Jud0g5lCTTk&amp;feature=youtu.be</a:t>
            </a:r>
          </a:p>
          <a:p>
            <a:endParaRPr lang="en-US" baseline="0" dirty="0" smtClean="0"/>
          </a:p>
          <a:p>
            <a:r>
              <a:rPr lang="en-US" baseline="0" dirty="0" smtClean="0"/>
              <a:t>https://www.facebook.com/RBReich/videos/1189540404391887/</a:t>
            </a:r>
          </a:p>
          <a:p>
            <a:endParaRPr lang="en-US" baseline="0" dirty="0" smtClean="0"/>
          </a:p>
        </p:txBody>
      </p:sp>
      <p:sp>
        <p:nvSpPr>
          <p:cNvPr id="4" name="Slide Number Placeholder 3"/>
          <p:cNvSpPr>
            <a:spLocks noGrp="1"/>
          </p:cNvSpPr>
          <p:nvPr>
            <p:ph type="sldNum" sz="quarter" idx="10"/>
          </p:nvPr>
        </p:nvSpPr>
        <p:spPr/>
        <p:txBody>
          <a:bodyPr/>
          <a:lstStyle/>
          <a:p>
            <a:fld id="{6414A625-6450-49AA-B622-1D4106D80F9D}" type="slidenum">
              <a:rPr lang="en-US" smtClean="0"/>
              <a:pPr/>
              <a:t>29</a:t>
            </a:fld>
            <a:endParaRPr lang="en-US"/>
          </a:p>
        </p:txBody>
      </p:sp>
    </p:spTree>
    <p:extLst>
      <p:ext uri="{BB962C8B-B14F-4D97-AF65-F5344CB8AC3E}">
        <p14:creationId xmlns:p14="http://schemas.microsoft.com/office/powerpoint/2010/main" xmlns="" val="342684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5 minutes</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3</a:t>
            </a:fld>
            <a:endParaRPr lang="en-US"/>
          </a:p>
        </p:txBody>
      </p:sp>
    </p:spTree>
    <p:extLst>
      <p:ext uri="{BB962C8B-B14F-4D97-AF65-F5344CB8AC3E}">
        <p14:creationId xmlns:p14="http://schemas.microsoft.com/office/powerpoint/2010/main" xmlns="" val="2810421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Commitment to sending out notes from today’s session.</a:t>
            </a:r>
            <a:r>
              <a:rPr lang="en-US" baseline="0" dirty="0" smtClean="0"/>
              <a:t> </a:t>
            </a:r>
          </a:p>
          <a:p>
            <a:endParaRPr lang="en-US" baseline="0" dirty="0" smtClean="0"/>
          </a:p>
          <a:p>
            <a:r>
              <a:rPr lang="en-US" baseline="0" dirty="0" smtClean="0"/>
              <a:t>Discussion—what else should we think about?</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30</a:t>
            </a:fld>
            <a:endParaRPr lang="en-US"/>
          </a:p>
        </p:txBody>
      </p:sp>
    </p:spTree>
    <p:extLst>
      <p:ext uri="{BB962C8B-B14F-4D97-AF65-F5344CB8AC3E}">
        <p14:creationId xmlns:p14="http://schemas.microsoft.com/office/powerpoint/2010/main" xmlns="" val="1901955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31</a:t>
            </a:fld>
            <a:endParaRPr lang="en-US"/>
          </a:p>
        </p:txBody>
      </p:sp>
    </p:spTree>
    <p:extLst>
      <p:ext uri="{BB962C8B-B14F-4D97-AF65-F5344CB8AC3E}">
        <p14:creationId xmlns:p14="http://schemas.microsoft.com/office/powerpoint/2010/main" xmlns="" val="185839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p>
          <a:p>
            <a:endParaRPr lang="en-US" dirty="0" smtClean="0"/>
          </a:p>
          <a:p>
            <a:r>
              <a:rPr lang="en-US" dirty="0" smtClean="0"/>
              <a:t>Card is in folders, we copied BTU</a:t>
            </a:r>
          </a:p>
          <a:p>
            <a:endParaRPr lang="en-US" dirty="0" smtClean="0"/>
          </a:p>
          <a:p>
            <a:r>
              <a:rPr lang="en-US" dirty="0" smtClean="0"/>
              <a:t>Local law may be different and</a:t>
            </a:r>
            <a:r>
              <a:rPr lang="en-US" baseline="0" dirty="0" smtClean="0"/>
              <a:t> have different constraints but we do know that the Janus ruling will eliminate fair share and allow employees to cancel</a:t>
            </a:r>
            <a:r>
              <a:rPr lang="en-US" dirty="0" smtClean="0"/>
              <a:t> dues</a:t>
            </a:r>
            <a:r>
              <a:rPr lang="en-US" baseline="0" dirty="0" smtClean="0"/>
              <a:t> at anytime.  </a:t>
            </a:r>
          </a:p>
          <a:p>
            <a:endParaRPr lang="en-US" baseline="0" dirty="0" smtClean="0"/>
          </a:p>
          <a:p>
            <a:r>
              <a:rPr lang="en-US" baseline="0" dirty="0" smtClean="0"/>
              <a:t>Based on advice from our attorneys and similar strategies being used by other locals in the room, at UTLA our new cards do </a:t>
            </a:r>
            <a:r>
              <a:rPr lang="en-US" dirty="0" smtClean="0"/>
              <a:t>3 </a:t>
            </a:r>
            <a:r>
              <a:rPr lang="en-US" baseline="0" dirty="0" smtClean="0"/>
              <a:t>things:</a:t>
            </a:r>
          </a:p>
          <a:p>
            <a:endParaRPr lang="en-US" baseline="0" dirty="0" smtClean="0"/>
          </a:p>
          <a:p>
            <a:pPr marL="228600" indent="-228600">
              <a:buAutoNum type="arabicPeriod"/>
            </a:pPr>
            <a:r>
              <a:rPr lang="en-US" dirty="0" smtClean="0"/>
              <a:t>People sign up to be a member, which they can cancel at any time</a:t>
            </a:r>
          </a:p>
          <a:p>
            <a:endParaRPr lang="en-US" dirty="0" smtClean="0"/>
          </a:p>
          <a:p>
            <a:pPr marL="228600" indent="-228600">
              <a:buAutoNum type="arabicPeriod" startAt="2"/>
            </a:pPr>
            <a:r>
              <a:rPr lang="en-US" dirty="0" smtClean="0"/>
              <a:t>People sign committing to 1) Pay dues, 2) pay dues through payroll deduction 3) continue paying dues unless they revoke their commitment by sending a letter to UTLA during their annual 30 day window period.  The drop window</a:t>
            </a:r>
            <a:r>
              <a:rPr lang="en-US" baseline="0" dirty="0" smtClean="0"/>
              <a:t> allows us to budget appropriately and limits the volatility of membership and creates challenges for drop campaigns organized by outside forces.</a:t>
            </a:r>
          </a:p>
          <a:p>
            <a:pPr marL="0" indent="0">
              <a:buNone/>
            </a:pPr>
            <a:endParaRPr lang="en-US" dirty="0" smtClean="0"/>
          </a:p>
          <a:p>
            <a:pPr marL="228600" indent="-228600">
              <a:buAutoNum type="arabicPeriod" startAt="3"/>
            </a:pPr>
            <a:r>
              <a:rPr lang="en-US" dirty="0" smtClean="0"/>
              <a:t>People sign up to contribute to PACE- our political</a:t>
            </a:r>
            <a:r>
              <a:rPr lang="en-US" baseline="0" dirty="0" smtClean="0"/>
              <a:t> action fund</a:t>
            </a:r>
            <a:endParaRPr lang="en-US" dirty="0" smtClean="0"/>
          </a:p>
          <a:p>
            <a:endParaRPr lang="en-US" dirty="0"/>
          </a:p>
          <a:p>
            <a:r>
              <a:rPr lang="en-US" dirty="0" smtClean="0"/>
              <a:t>In re-committing to UTLA we are building power in the  fight for public education and to improve the jobs and lives of educators.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9972B4EF-C72B-44A7-9542-C24516AB6C22}" type="slidenum">
              <a:rPr lang="en-US" smtClean="0"/>
              <a:pPr/>
              <a:t>4</a:t>
            </a:fld>
            <a:endParaRPr lang="en-US" dirty="0"/>
          </a:p>
        </p:txBody>
      </p:sp>
    </p:spTree>
    <p:extLst>
      <p:ext uri="{BB962C8B-B14F-4D97-AF65-F5344CB8AC3E}">
        <p14:creationId xmlns:p14="http://schemas.microsoft.com/office/powerpoint/2010/main" xmlns="" val="1278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r>
              <a:rPr lang="en-US" baseline="0" dirty="0" smtClean="0"/>
              <a:t>  Min (whole section)</a:t>
            </a:r>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5</a:t>
            </a:fld>
            <a:endParaRPr lang="en-US"/>
          </a:p>
        </p:txBody>
      </p:sp>
    </p:spTree>
    <p:extLst>
      <p:ext uri="{BB962C8B-B14F-4D97-AF65-F5344CB8AC3E}">
        <p14:creationId xmlns:p14="http://schemas.microsoft.com/office/powerpoint/2010/main" xmlns="" val="1111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p>
          <a:p>
            <a:endParaRPr lang="en-US" dirty="0" smtClean="0"/>
          </a:p>
          <a:p>
            <a:r>
              <a:rPr lang="en-US" dirty="0" smtClean="0"/>
              <a:t>2</a:t>
            </a:r>
            <a:r>
              <a:rPr lang="en-US" baseline="0" dirty="0" smtClean="0"/>
              <a:t> min </a:t>
            </a:r>
          </a:p>
          <a:p>
            <a:endParaRPr lang="en-US" baseline="0" dirty="0" smtClean="0"/>
          </a:p>
          <a:p>
            <a:r>
              <a:rPr lang="en-US" dirty="0" smtClean="0"/>
              <a:t>The</a:t>
            </a:r>
            <a:r>
              <a:rPr lang="en-US" baseline="0" dirty="0" smtClean="0"/>
              <a:t> easy and most straightforward reason to do a recommitment campaign is to cover your ass.  The day may come when every union will need to verify the membership of every member—on that day, we will want those cards.  </a:t>
            </a:r>
          </a:p>
          <a:p>
            <a:endParaRPr lang="en-US" baseline="0" dirty="0" smtClean="0"/>
          </a:p>
          <a:p>
            <a:r>
              <a:rPr lang="en-US" baseline="0" dirty="0" smtClean="0"/>
              <a:t>Those cards will also include the strongest legal language  possible to maintain membership, dues, and payroll deduction. </a:t>
            </a:r>
          </a:p>
          <a:p>
            <a:endParaRPr lang="en-US" baseline="0" dirty="0" smtClean="0"/>
          </a:p>
          <a:p>
            <a:pPr defTabSz="931774">
              <a:defRPr/>
            </a:pPr>
            <a:r>
              <a:rPr lang="en-US" dirty="0"/>
              <a:t>.</a:t>
            </a:r>
          </a:p>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6</a:t>
            </a:fld>
            <a:endParaRPr lang="en-US"/>
          </a:p>
        </p:txBody>
      </p:sp>
    </p:spTree>
    <p:extLst>
      <p:ext uri="{BB962C8B-B14F-4D97-AF65-F5344CB8AC3E}">
        <p14:creationId xmlns:p14="http://schemas.microsoft.com/office/powerpoint/2010/main" xmlns="" val="37127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p>
          <a:p>
            <a:endParaRPr lang="en-US" dirty="0" smtClean="0"/>
          </a:p>
          <a:p>
            <a:r>
              <a:rPr lang="en-US" b="1" baseline="0" dirty="0" smtClean="0"/>
              <a:t>3 min</a:t>
            </a:r>
            <a:endParaRPr lang="en-US" b="1" dirty="0" smtClean="0"/>
          </a:p>
          <a:p>
            <a:endParaRPr lang="en-US" dirty="0" smtClean="0"/>
          </a:p>
          <a:p>
            <a:r>
              <a:rPr lang="en-US" dirty="0" smtClean="0"/>
              <a:t>The</a:t>
            </a:r>
            <a:r>
              <a:rPr lang="en-US" baseline="0" dirty="0" smtClean="0"/>
              <a:t> threat of Janus, among others, provide the broader labor movement with the opportunity to rethink and redefine what a union is and does in a right-to-work reality of “voluntary” membership.</a:t>
            </a:r>
          </a:p>
          <a:p>
            <a:endParaRPr lang="en-US" baseline="0" dirty="0" smtClean="0"/>
          </a:p>
          <a:p>
            <a:r>
              <a:rPr lang="en-US" dirty="0" smtClean="0"/>
              <a:t>Before</a:t>
            </a:r>
            <a:r>
              <a:rPr lang="en-US" baseline="0" dirty="0" smtClean="0"/>
              <a:t> asking members to recommit to the union, take the time to think about what your union stands for and does—this process will inform the development of your messaging, which we’ll talk about later</a:t>
            </a:r>
          </a:p>
          <a:p>
            <a:endParaRPr lang="en-US" baseline="0" dirty="0" smtClean="0"/>
          </a:p>
          <a:p>
            <a:r>
              <a:rPr lang="en-US" strike="sngStrike" baseline="0" dirty="0" smtClean="0"/>
              <a:t>Round robin/discussion:  how do you think the way you talk to members about your union will change post-Janus? </a:t>
            </a:r>
            <a:r>
              <a:rPr lang="en-US" strike="noStrike" baseline="0" dirty="0" smtClean="0"/>
              <a:t>(move to message discussion)</a:t>
            </a:r>
            <a:endParaRPr lang="en-US" strike="sngStrike" baseline="0"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7</a:t>
            </a:fld>
            <a:endParaRPr lang="en-US"/>
          </a:p>
        </p:txBody>
      </p:sp>
    </p:spTree>
    <p:extLst>
      <p:ext uri="{BB962C8B-B14F-4D97-AF65-F5344CB8AC3E}">
        <p14:creationId xmlns:p14="http://schemas.microsoft.com/office/powerpoint/2010/main" xmlns="" val="276715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dirty="0"/>
              <a:t>Sarah</a:t>
            </a:r>
          </a:p>
          <a:p>
            <a:endParaRPr lang="en-US" dirty="0"/>
          </a:p>
          <a:p>
            <a:r>
              <a:rPr lang="en-US" dirty="0"/>
              <a:t>Opportunity to organize every worksite, opportunity to talk to each member about the attack, the union’s response and the union’s broader campaign for educational and workplace justice</a:t>
            </a:r>
          </a:p>
          <a:p>
            <a:endParaRPr lang="en-US" dirty="0"/>
          </a:p>
          <a:p>
            <a:endParaRPr lang="en-US" dirty="0"/>
          </a:p>
        </p:txBody>
      </p:sp>
      <p:sp>
        <p:nvSpPr>
          <p:cNvPr id="4" name="Slide Number Placeholder 3"/>
          <p:cNvSpPr>
            <a:spLocks noGrp="1"/>
          </p:cNvSpPr>
          <p:nvPr>
            <p:ph type="sldNum" sz="quarter" idx="10"/>
          </p:nvPr>
        </p:nvSpPr>
        <p:spPr/>
        <p:txBody>
          <a:bodyPr/>
          <a:lstStyle/>
          <a:p>
            <a:fld id="{6414A625-6450-49AA-B622-1D4106D80F9D}" type="slidenum">
              <a:rPr lang="en-US" smtClean="0"/>
              <a:pPr/>
              <a:t>8</a:t>
            </a:fld>
            <a:endParaRPr lang="en-US"/>
          </a:p>
        </p:txBody>
      </p:sp>
    </p:spTree>
    <p:extLst>
      <p:ext uri="{BB962C8B-B14F-4D97-AF65-F5344CB8AC3E}">
        <p14:creationId xmlns:p14="http://schemas.microsoft.com/office/powerpoint/2010/main" xmlns="" val="142828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900 chapters, 800 worksites</a:t>
            </a:r>
          </a:p>
          <a:p>
            <a:r>
              <a:rPr lang="en-US" dirty="0" smtClean="0"/>
              <a:t>3 + year</a:t>
            </a:r>
            <a:r>
              <a:rPr lang="en-US" baseline="0" dirty="0" smtClean="0"/>
              <a:t> </a:t>
            </a:r>
            <a:r>
              <a:rPr lang="en-US" dirty="0" smtClean="0"/>
              <a:t>project</a:t>
            </a:r>
          </a:p>
          <a:p>
            <a:r>
              <a:rPr lang="en-US" dirty="0" smtClean="0"/>
              <a:t>Identifying</a:t>
            </a:r>
            <a:r>
              <a:rPr lang="en-US" baseline="0" dirty="0" smtClean="0"/>
              <a:t> issues</a:t>
            </a:r>
            <a:endParaRPr lang="en-US" dirty="0" smtClean="0"/>
          </a:p>
          <a:p>
            <a:r>
              <a:rPr lang="en-US" dirty="0" smtClean="0"/>
              <a:t>Training</a:t>
            </a:r>
            <a:r>
              <a:rPr lang="en-US" baseline="0" dirty="0" smtClean="0"/>
              <a:t> Chapter Chairs in one on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Doing thousands of site meetings</a:t>
            </a:r>
          </a:p>
          <a:p>
            <a:r>
              <a:rPr lang="en-US" baseline="0" dirty="0" smtClean="0"/>
              <a:t>Organizing school site actions and city wide actions</a:t>
            </a:r>
          </a:p>
          <a:p>
            <a:r>
              <a:rPr lang="en-US" baseline="0" dirty="0" smtClean="0"/>
              <a:t>Voting to reinvest in the union</a:t>
            </a:r>
          </a:p>
          <a:p>
            <a:endParaRPr lang="en-US" baseline="0" dirty="0" smtClean="0"/>
          </a:p>
        </p:txBody>
      </p:sp>
      <p:sp>
        <p:nvSpPr>
          <p:cNvPr id="4" name="Slide Number Placeholder 3"/>
          <p:cNvSpPr>
            <a:spLocks noGrp="1"/>
          </p:cNvSpPr>
          <p:nvPr>
            <p:ph type="sldNum" sz="quarter" idx="10"/>
          </p:nvPr>
        </p:nvSpPr>
        <p:spPr/>
        <p:txBody>
          <a:bodyPr/>
          <a:lstStyle/>
          <a:p>
            <a:fld id="{6414A625-6450-49AA-B622-1D4106D80F9D}" type="slidenum">
              <a:rPr lang="en-US" smtClean="0"/>
              <a:pPr/>
              <a:t>9</a:t>
            </a:fld>
            <a:endParaRPr lang="en-US"/>
          </a:p>
        </p:txBody>
      </p:sp>
    </p:spTree>
    <p:extLst>
      <p:ext uri="{BB962C8B-B14F-4D97-AF65-F5344CB8AC3E}">
        <p14:creationId xmlns:p14="http://schemas.microsoft.com/office/powerpoint/2010/main" xmlns="" val="3285775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691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119571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0799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1972744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63867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2017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780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3220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07455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46227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6095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183058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Recommitment Campaigns</a:t>
            </a:r>
            <a:endParaRPr lang="en-US" dirty="0"/>
          </a:p>
        </p:txBody>
      </p:sp>
      <p:sp>
        <p:nvSpPr>
          <p:cNvPr id="3" name="Subtitle 2"/>
          <p:cNvSpPr>
            <a:spLocks noGrp="1"/>
          </p:cNvSpPr>
          <p:nvPr>
            <p:ph type="subTitle" idx="1"/>
          </p:nvPr>
        </p:nvSpPr>
        <p:spPr/>
        <p:txBody>
          <a:bodyPr/>
          <a:lstStyle/>
          <a:p>
            <a:r>
              <a:rPr lang="en-US" smtClean="0"/>
              <a:t>Building the union </a:t>
            </a:r>
            <a:r>
              <a:rPr lang="en-US" dirty="0" smtClean="0"/>
              <a:t>in a post-Janus reality</a:t>
            </a:r>
            <a:endParaRPr lang="en-US" dirty="0"/>
          </a:p>
        </p:txBody>
      </p:sp>
    </p:spTree>
    <p:extLst>
      <p:ext uri="{BB962C8B-B14F-4D97-AF65-F5344CB8AC3E}">
        <p14:creationId xmlns:p14="http://schemas.microsoft.com/office/powerpoint/2010/main" xmlns="" val="1053032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Union is About Power</a:t>
            </a:r>
            <a:endParaRPr lang="en-US" dirty="0"/>
          </a:p>
        </p:txBody>
      </p:sp>
      <p:sp>
        <p:nvSpPr>
          <p:cNvPr id="3" name="Content Placeholder 2"/>
          <p:cNvSpPr>
            <a:spLocks noGrp="1"/>
          </p:cNvSpPr>
          <p:nvPr>
            <p:ph idx="1"/>
          </p:nvPr>
        </p:nvSpPr>
        <p:spPr/>
        <p:txBody>
          <a:bodyPr/>
          <a:lstStyle/>
          <a:p>
            <a:pPr marL="0" indent="0">
              <a:buNone/>
            </a:pPr>
            <a:r>
              <a:rPr lang="en-US" dirty="0" smtClean="0"/>
              <a:t>We have to do 3 fundamental things:</a:t>
            </a:r>
          </a:p>
          <a:p>
            <a:pPr marL="457200" indent="-457200">
              <a:buFont typeface="+mj-lt"/>
              <a:buAutoNum type="arabicPeriod"/>
            </a:pPr>
            <a:r>
              <a:rPr lang="en-US" dirty="0" smtClean="0"/>
              <a:t>Identify the concrete issues that members and community are willing to fight for.</a:t>
            </a:r>
          </a:p>
          <a:p>
            <a:pPr marL="457200" indent="-457200">
              <a:buFont typeface="+mj-lt"/>
              <a:buAutoNum type="arabicPeriod"/>
            </a:pPr>
            <a:r>
              <a:rPr lang="en-US" dirty="0" smtClean="0"/>
              <a:t>Call out the enemy – who has the power to give us what we want but is not? </a:t>
            </a:r>
          </a:p>
          <a:p>
            <a:pPr marL="457200" indent="-457200">
              <a:buFont typeface="+mj-lt"/>
              <a:buAutoNum type="arabicPeriod"/>
            </a:pPr>
            <a:r>
              <a:rPr lang="en-US" dirty="0" smtClean="0"/>
              <a:t>Organize to use collective power. </a:t>
            </a:r>
            <a:endParaRPr lang="en-US" dirty="0"/>
          </a:p>
        </p:txBody>
      </p:sp>
    </p:spTree>
    <p:extLst>
      <p:ext uri="{BB962C8B-B14F-4D97-AF65-F5344CB8AC3E}">
        <p14:creationId xmlns:p14="http://schemas.microsoft.com/office/powerpoint/2010/main" xmlns="" val="34745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150" y="436415"/>
            <a:ext cx="10018713" cy="496369"/>
          </a:xfrm>
        </p:spPr>
        <p:txBody>
          <a:bodyPr>
            <a:normAutofit fontScale="90000"/>
          </a:bodyPr>
          <a:lstStyle/>
          <a:p>
            <a:pPr algn="ctr"/>
            <a:r>
              <a:rPr lang="en-US" b="1" dirty="0" smtClean="0">
                <a:latin typeface="Garamond" panose="02020404030301010803" pitchFamily="18" charset="0"/>
              </a:rPr>
              <a:t>School Site Mapping</a:t>
            </a:r>
            <a:endParaRPr lang="en-US" b="1" dirty="0">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04806564"/>
              </p:ext>
            </p:extLst>
          </p:nvPr>
        </p:nvGraphicFramePr>
        <p:xfrm>
          <a:off x="1706172" y="1501535"/>
          <a:ext cx="8338096" cy="5303520"/>
        </p:xfrm>
        <a:graphic>
          <a:graphicData uri="http://schemas.openxmlformats.org/drawingml/2006/table">
            <a:tbl>
              <a:tblPr firstRow="1" bandRow="1">
                <a:tableStyleId>{5C22544A-7EE6-4342-B048-85BDC9FD1C3A}</a:tableStyleId>
              </a:tblPr>
              <a:tblGrid>
                <a:gridCol w="1042262">
                  <a:extLst>
                    <a:ext uri="{9D8B030D-6E8A-4147-A177-3AD203B41FA5}">
                      <a16:colId xmlns:a16="http://schemas.microsoft.com/office/drawing/2014/main" xmlns="" val="2822055254"/>
                    </a:ext>
                  </a:extLst>
                </a:gridCol>
                <a:gridCol w="1042262">
                  <a:extLst>
                    <a:ext uri="{9D8B030D-6E8A-4147-A177-3AD203B41FA5}">
                      <a16:colId xmlns:a16="http://schemas.microsoft.com/office/drawing/2014/main" xmlns="" val="3723366493"/>
                    </a:ext>
                  </a:extLst>
                </a:gridCol>
                <a:gridCol w="1042262">
                  <a:extLst>
                    <a:ext uri="{9D8B030D-6E8A-4147-A177-3AD203B41FA5}">
                      <a16:colId xmlns:a16="http://schemas.microsoft.com/office/drawing/2014/main" xmlns="" val="2037778970"/>
                    </a:ext>
                  </a:extLst>
                </a:gridCol>
                <a:gridCol w="1042262">
                  <a:extLst>
                    <a:ext uri="{9D8B030D-6E8A-4147-A177-3AD203B41FA5}">
                      <a16:colId xmlns:a16="http://schemas.microsoft.com/office/drawing/2014/main" xmlns="" val="3910535974"/>
                    </a:ext>
                  </a:extLst>
                </a:gridCol>
                <a:gridCol w="1042262">
                  <a:extLst>
                    <a:ext uri="{9D8B030D-6E8A-4147-A177-3AD203B41FA5}">
                      <a16:colId xmlns:a16="http://schemas.microsoft.com/office/drawing/2014/main" xmlns="" val="3379714977"/>
                    </a:ext>
                  </a:extLst>
                </a:gridCol>
                <a:gridCol w="1042262">
                  <a:extLst>
                    <a:ext uri="{9D8B030D-6E8A-4147-A177-3AD203B41FA5}">
                      <a16:colId xmlns:a16="http://schemas.microsoft.com/office/drawing/2014/main" xmlns="" val="3988497594"/>
                    </a:ext>
                  </a:extLst>
                </a:gridCol>
                <a:gridCol w="1042262">
                  <a:extLst>
                    <a:ext uri="{9D8B030D-6E8A-4147-A177-3AD203B41FA5}">
                      <a16:colId xmlns:a16="http://schemas.microsoft.com/office/drawing/2014/main" xmlns="" val="459287096"/>
                    </a:ext>
                  </a:extLst>
                </a:gridCol>
                <a:gridCol w="1042262">
                  <a:extLst>
                    <a:ext uri="{9D8B030D-6E8A-4147-A177-3AD203B41FA5}">
                      <a16:colId xmlns:a16="http://schemas.microsoft.com/office/drawing/2014/main" xmlns="" val="2045149074"/>
                    </a:ext>
                  </a:extLst>
                </a:gridCol>
              </a:tblGrid>
              <a:tr h="528323">
                <a:tc>
                  <a:txBody>
                    <a:bodyPr/>
                    <a:lstStyle/>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438931535"/>
                  </a:ext>
                </a:extLst>
              </a:tr>
              <a:tr h="528323">
                <a:tc>
                  <a:txBody>
                    <a:bodyPr/>
                    <a:lstStyle/>
                    <a:p>
                      <a:endParaRPr lang="en-US" dirty="0" smtClean="0"/>
                    </a:p>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3965459465"/>
                  </a:ext>
                </a:extLst>
              </a:tr>
              <a:tr h="306092">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276020231"/>
                  </a:ext>
                </a:extLst>
              </a:tr>
              <a:tr h="306092">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193938366"/>
                  </a:ext>
                </a:extLst>
              </a:tr>
              <a:tr h="3060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006310757"/>
                  </a:ext>
                </a:extLst>
              </a:tr>
              <a:tr h="3060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252947677"/>
                  </a:ext>
                </a:extLst>
              </a:tr>
              <a:tr h="34698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728559839"/>
                  </a:ext>
                </a:extLst>
              </a:tr>
              <a:tr h="3060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149152111"/>
                  </a:ext>
                </a:extLst>
              </a:tr>
              <a:tr h="3060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292391899"/>
                  </a:ext>
                </a:extLst>
              </a:tr>
              <a:tr h="30609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534307810"/>
                  </a:ext>
                </a:extLst>
              </a:tr>
              <a:tr h="3060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205706700"/>
                  </a:ext>
                </a:extLst>
              </a:tr>
              <a:tr h="3060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09471262"/>
                  </a:ext>
                </a:extLst>
              </a:tr>
              <a:tr h="30609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333175903"/>
                  </a:ext>
                </a:extLst>
              </a:tr>
            </a:tbl>
          </a:graphicData>
        </a:graphic>
      </p:graphicFrame>
      <p:sp>
        <p:nvSpPr>
          <p:cNvPr id="5" name="TextBox 4"/>
          <p:cNvSpPr txBox="1"/>
          <p:nvPr/>
        </p:nvSpPr>
        <p:spPr>
          <a:xfrm>
            <a:off x="1768235" y="1558812"/>
            <a:ext cx="1023402" cy="369332"/>
          </a:xfrm>
          <a:prstGeom prst="rect">
            <a:avLst/>
          </a:prstGeom>
          <a:noFill/>
        </p:spPr>
        <p:txBody>
          <a:bodyPr wrap="square" rtlCol="0">
            <a:spAutoFit/>
          </a:bodyPr>
          <a:lstStyle/>
          <a:p>
            <a:r>
              <a:rPr lang="en-US" dirty="0" smtClean="0">
                <a:solidFill>
                  <a:schemeClr val="bg1"/>
                </a:solidFill>
              </a:rPr>
              <a:t>Dept.</a:t>
            </a:r>
            <a:endParaRPr lang="en-US" dirty="0">
              <a:solidFill>
                <a:schemeClr val="bg1"/>
              </a:solidFill>
            </a:endParaRPr>
          </a:p>
        </p:txBody>
      </p:sp>
      <p:sp>
        <p:nvSpPr>
          <p:cNvPr id="6" name="TextBox 5"/>
          <p:cNvSpPr txBox="1"/>
          <p:nvPr/>
        </p:nvSpPr>
        <p:spPr>
          <a:xfrm>
            <a:off x="2755311" y="1596872"/>
            <a:ext cx="1023402" cy="369332"/>
          </a:xfrm>
          <a:prstGeom prst="rect">
            <a:avLst/>
          </a:prstGeom>
          <a:noFill/>
        </p:spPr>
        <p:txBody>
          <a:bodyPr wrap="square" rtlCol="0">
            <a:spAutoFit/>
          </a:bodyPr>
          <a:lstStyle/>
          <a:p>
            <a:r>
              <a:rPr lang="en-US" dirty="0" smtClean="0">
                <a:solidFill>
                  <a:schemeClr val="bg1"/>
                </a:solidFill>
              </a:rPr>
              <a:t>Dept.</a:t>
            </a:r>
            <a:endParaRPr lang="en-US" dirty="0">
              <a:solidFill>
                <a:schemeClr val="bg1"/>
              </a:solidFill>
            </a:endParaRPr>
          </a:p>
        </p:txBody>
      </p:sp>
      <p:sp>
        <p:nvSpPr>
          <p:cNvPr id="7" name="TextBox 6"/>
          <p:cNvSpPr txBox="1"/>
          <p:nvPr/>
        </p:nvSpPr>
        <p:spPr>
          <a:xfrm>
            <a:off x="3778713" y="1596872"/>
            <a:ext cx="1023402" cy="369332"/>
          </a:xfrm>
          <a:prstGeom prst="rect">
            <a:avLst/>
          </a:prstGeom>
          <a:noFill/>
        </p:spPr>
        <p:txBody>
          <a:bodyPr wrap="square" rtlCol="0">
            <a:spAutoFit/>
          </a:bodyPr>
          <a:lstStyle/>
          <a:p>
            <a:r>
              <a:rPr lang="en-US" dirty="0" smtClean="0">
                <a:solidFill>
                  <a:schemeClr val="bg1"/>
                </a:solidFill>
              </a:rPr>
              <a:t>Dept.</a:t>
            </a:r>
            <a:endParaRPr lang="en-US" dirty="0">
              <a:solidFill>
                <a:schemeClr val="bg1"/>
              </a:solidFill>
            </a:endParaRPr>
          </a:p>
        </p:txBody>
      </p:sp>
      <p:sp>
        <p:nvSpPr>
          <p:cNvPr id="8" name="TextBox 7"/>
          <p:cNvSpPr txBox="1"/>
          <p:nvPr/>
        </p:nvSpPr>
        <p:spPr>
          <a:xfrm>
            <a:off x="4877554" y="1604742"/>
            <a:ext cx="1023402" cy="369332"/>
          </a:xfrm>
          <a:prstGeom prst="rect">
            <a:avLst/>
          </a:prstGeom>
          <a:noFill/>
        </p:spPr>
        <p:txBody>
          <a:bodyPr wrap="square" rtlCol="0">
            <a:spAutoFit/>
          </a:bodyPr>
          <a:lstStyle/>
          <a:p>
            <a:r>
              <a:rPr lang="en-US" dirty="0" smtClean="0">
                <a:solidFill>
                  <a:schemeClr val="bg1"/>
                </a:solidFill>
              </a:rPr>
              <a:t>Dept.</a:t>
            </a:r>
            <a:endParaRPr lang="en-US" dirty="0">
              <a:solidFill>
                <a:schemeClr val="bg1"/>
              </a:solidFill>
            </a:endParaRPr>
          </a:p>
        </p:txBody>
      </p:sp>
      <p:sp>
        <p:nvSpPr>
          <p:cNvPr id="9" name="TextBox 8"/>
          <p:cNvSpPr txBox="1"/>
          <p:nvPr/>
        </p:nvSpPr>
        <p:spPr>
          <a:xfrm>
            <a:off x="1731907" y="2243203"/>
            <a:ext cx="1023404" cy="276999"/>
          </a:xfrm>
          <a:prstGeom prst="rect">
            <a:avLst/>
          </a:prstGeom>
          <a:noFill/>
        </p:spPr>
        <p:txBody>
          <a:bodyPr wrap="square" rtlCol="0">
            <a:spAutoFit/>
          </a:bodyPr>
          <a:lstStyle/>
          <a:p>
            <a:r>
              <a:rPr lang="en-US" sz="1200" dirty="0" smtClean="0"/>
              <a:t>CAT:</a:t>
            </a:r>
            <a:endParaRPr lang="en-US" sz="1200" dirty="0"/>
          </a:p>
        </p:txBody>
      </p:sp>
      <p:sp>
        <p:nvSpPr>
          <p:cNvPr id="10" name="TextBox 9"/>
          <p:cNvSpPr txBox="1"/>
          <p:nvPr/>
        </p:nvSpPr>
        <p:spPr>
          <a:xfrm>
            <a:off x="3811383" y="2231742"/>
            <a:ext cx="1023404" cy="276999"/>
          </a:xfrm>
          <a:prstGeom prst="rect">
            <a:avLst/>
          </a:prstGeom>
          <a:noFill/>
        </p:spPr>
        <p:txBody>
          <a:bodyPr wrap="square" rtlCol="0">
            <a:spAutoFit/>
          </a:bodyPr>
          <a:lstStyle/>
          <a:p>
            <a:r>
              <a:rPr lang="en-US" sz="1200" dirty="0" smtClean="0"/>
              <a:t>CAT:</a:t>
            </a:r>
            <a:endParaRPr lang="en-US" sz="1200" dirty="0"/>
          </a:p>
        </p:txBody>
      </p:sp>
      <p:sp>
        <p:nvSpPr>
          <p:cNvPr id="11" name="TextBox 10"/>
          <p:cNvSpPr txBox="1"/>
          <p:nvPr/>
        </p:nvSpPr>
        <p:spPr>
          <a:xfrm>
            <a:off x="2749254" y="2231742"/>
            <a:ext cx="1023404" cy="276999"/>
          </a:xfrm>
          <a:prstGeom prst="rect">
            <a:avLst/>
          </a:prstGeom>
          <a:noFill/>
        </p:spPr>
        <p:txBody>
          <a:bodyPr wrap="square" rtlCol="0">
            <a:spAutoFit/>
          </a:bodyPr>
          <a:lstStyle/>
          <a:p>
            <a:r>
              <a:rPr lang="en-US" sz="1200" dirty="0" smtClean="0"/>
              <a:t>CAT</a:t>
            </a:r>
            <a:endParaRPr lang="en-US" sz="1200" dirty="0"/>
          </a:p>
        </p:txBody>
      </p:sp>
      <p:sp>
        <p:nvSpPr>
          <p:cNvPr id="12" name="TextBox 11"/>
          <p:cNvSpPr txBox="1"/>
          <p:nvPr/>
        </p:nvSpPr>
        <p:spPr>
          <a:xfrm>
            <a:off x="4867458" y="2235180"/>
            <a:ext cx="1023404" cy="276999"/>
          </a:xfrm>
          <a:prstGeom prst="rect">
            <a:avLst/>
          </a:prstGeom>
          <a:noFill/>
        </p:spPr>
        <p:txBody>
          <a:bodyPr wrap="square" rtlCol="0">
            <a:spAutoFit/>
          </a:bodyPr>
          <a:lstStyle/>
          <a:p>
            <a:r>
              <a:rPr lang="en-US" sz="1200" dirty="0" smtClean="0"/>
              <a:t>CAT:</a:t>
            </a:r>
            <a:endParaRPr lang="en-US" sz="1200" dirty="0"/>
          </a:p>
        </p:txBody>
      </p:sp>
      <p:sp>
        <p:nvSpPr>
          <p:cNvPr id="13" name="TextBox 12"/>
          <p:cNvSpPr txBox="1"/>
          <p:nvPr/>
        </p:nvSpPr>
        <p:spPr>
          <a:xfrm>
            <a:off x="1731907" y="2821923"/>
            <a:ext cx="1017347" cy="1754326"/>
          </a:xfrm>
          <a:prstGeom prst="rect">
            <a:avLst/>
          </a:prstGeom>
          <a:noFill/>
        </p:spPr>
        <p:txBody>
          <a:bodyPr wrap="square" rtlCol="0">
            <a:spAutoFit/>
          </a:bodyPr>
          <a:lstStyle/>
          <a:p>
            <a:pPr fontAlgn="t"/>
            <a:r>
              <a:rPr lang="en-US" sz="1200" dirty="0"/>
              <a:t>John </a:t>
            </a:r>
            <a:r>
              <a:rPr lang="en-US" sz="1200" dirty="0" smtClean="0"/>
              <a:t>Adams</a:t>
            </a:r>
          </a:p>
          <a:p>
            <a:pPr fontAlgn="t"/>
            <a:endParaRPr lang="en-US" sz="1200" dirty="0"/>
          </a:p>
          <a:p>
            <a:pPr fontAlgn="t"/>
            <a:r>
              <a:rPr lang="en-US" sz="1200" dirty="0"/>
              <a:t>Brian </a:t>
            </a:r>
            <a:r>
              <a:rPr lang="en-US" sz="1200" dirty="0" smtClean="0"/>
              <a:t>Lane</a:t>
            </a:r>
          </a:p>
          <a:p>
            <a:pPr fontAlgn="t"/>
            <a:endParaRPr lang="en-US" sz="1200" dirty="0"/>
          </a:p>
          <a:p>
            <a:pPr fontAlgn="t"/>
            <a:r>
              <a:rPr lang="en-US" sz="1200" dirty="0"/>
              <a:t>Alex </a:t>
            </a:r>
            <a:r>
              <a:rPr lang="en-US" sz="1200" dirty="0" smtClean="0"/>
              <a:t>Greg</a:t>
            </a:r>
          </a:p>
          <a:p>
            <a:pPr fontAlgn="t"/>
            <a:endParaRPr lang="en-US" sz="1200" dirty="0"/>
          </a:p>
          <a:p>
            <a:pPr fontAlgn="t"/>
            <a:r>
              <a:rPr lang="en-US" sz="1200" dirty="0"/>
              <a:t>Kelly </a:t>
            </a:r>
            <a:r>
              <a:rPr lang="en-US" sz="1200" dirty="0" smtClean="0"/>
              <a:t>Jones</a:t>
            </a:r>
          </a:p>
          <a:p>
            <a:pPr fontAlgn="t"/>
            <a:endParaRPr lang="en-US" sz="1200" dirty="0"/>
          </a:p>
          <a:p>
            <a:pPr fontAlgn="t"/>
            <a:r>
              <a:rPr lang="en-US" sz="1200" dirty="0" smtClean="0"/>
              <a:t>Nancy Smith</a:t>
            </a:r>
            <a:endParaRPr lang="en-US" sz="1200" dirty="0"/>
          </a:p>
        </p:txBody>
      </p:sp>
      <p:sp>
        <p:nvSpPr>
          <p:cNvPr id="14" name="TextBox 13"/>
          <p:cNvSpPr txBox="1"/>
          <p:nvPr/>
        </p:nvSpPr>
        <p:spPr>
          <a:xfrm>
            <a:off x="1731907" y="4720651"/>
            <a:ext cx="1017347" cy="276999"/>
          </a:xfrm>
          <a:prstGeom prst="rect">
            <a:avLst/>
          </a:prstGeom>
          <a:noFill/>
        </p:spPr>
        <p:txBody>
          <a:bodyPr wrap="square" rtlCol="0">
            <a:spAutoFit/>
          </a:bodyPr>
          <a:lstStyle/>
          <a:p>
            <a:r>
              <a:rPr lang="en-US" sz="1200" dirty="0" smtClean="0"/>
              <a:t>Bob Barbie</a:t>
            </a:r>
            <a:endParaRPr lang="en-US" sz="1200" dirty="0"/>
          </a:p>
        </p:txBody>
      </p:sp>
      <p:sp>
        <p:nvSpPr>
          <p:cNvPr id="15" name="TextBox 14"/>
          <p:cNvSpPr txBox="1"/>
          <p:nvPr/>
        </p:nvSpPr>
        <p:spPr>
          <a:xfrm>
            <a:off x="1750071" y="5068182"/>
            <a:ext cx="835677" cy="276999"/>
          </a:xfrm>
          <a:prstGeom prst="rect">
            <a:avLst/>
          </a:prstGeom>
          <a:noFill/>
        </p:spPr>
        <p:txBody>
          <a:bodyPr wrap="square" rtlCol="0">
            <a:spAutoFit/>
          </a:bodyPr>
          <a:lstStyle/>
          <a:p>
            <a:r>
              <a:rPr lang="en-US" sz="1200" dirty="0" smtClean="0"/>
              <a:t>Steve </a:t>
            </a:r>
            <a:r>
              <a:rPr lang="en-US" sz="1200" dirty="0" err="1" smtClean="0"/>
              <a:t>Jans</a:t>
            </a:r>
            <a:endParaRPr lang="en-US" sz="1200" dirty="0"/>
          </a:p>
        </p:txBody>
      </p:sp>
      <p:sp>
        <p:nvSpPr>
          <p:cNvPr id="17" name="TextBox 16"/>
          <p:cNvSpPr txBox="1"/>
          <p:nvPr/>
        </p:nvSpPr>
        <p:spPr>
          <a:xfrm>
            <a:off x="1750071" y="5454189"/>
            <a:ext cx="835677" cy="276999"/>
          </a:xfrm>
          <a:prstGeom prst="rect">
            <a:avLst/>
          </a:prstGeom>
          <a:noFill/>
        </p:spPr>
        <p:txBody>
          <a:bodyPr wrap="square" rtlCol="0">
            <a:spAutoFit/>
          </a:bodyPr>
          <a:lstStyle/>
          <a:p>
            <a:r>
              <a:rPr lang="en-US" sz="1200" dirty="0" smtClean="0"/>
              <a:t>Pat Rosas</a:t>
            </a:r>
            <a:endParaRPr lang="en-US" sz="1200" dirty="0"/>
          </a:p>
        </p:txBody>
      </p:sp>
      <p:sp>
        <p:nvSpPr>
          <p:cNvPr id="18" name="TextBox 17"/>
          <p:cNvSpPr txBox="1"/>
          <p:nvPr/>
        </p:nvSpPr>
        <p:spPr>
          <a:xfrm>
            <a:off x="1750071" y="6539541"/>
            <a:ext cx="890183" cy="276999"/>
          </a:xfrm>
          <a:prstGeom prst="rect">
            <a:avLst/>
          </a:prstGeom>
          <a:noFill/>
        </p:spPr>
        <p:txBody>
          <a:bodyPr wrap="square" rtlCol="0">
            <a:spAutoFit/>
          </a:bodyPr>
          <a:lstStyle/>
          <a:p>
            <a:r>
              <a:rPr lang="en-US" sz="1200" dirty="0" smtClean="0"/>
              <a:t>Andy Chen</a:t>
            </a:r>
            <a:endParaRPr lang="en-US" sz="1200" dirty="0"/>
          </a:p>
        </p:txBody>
      </p:sp>
      <p:sp>
        <p:nvSpPr>
          <p:cNvPr id="19" name="TextBox 18"/>
          <p:cNvSpPr txBox="1"/>
          <p:nvPr/>
        </p:nvSpPr>
        <p:spPr>
          <a:xfrm>
            <a:off x="1750071" y="6164495"/>
            <a:ext cx="890183" cy="276999"/>
          </a:xfrm>
          <a:prstGeom prst="rect">
            <a:avLst/>
          </a:prstGeom>
          <a:noFill/>
        </p:spPr>
        <p:txBody>
          <a:bodyPr wrap="square" rtlCol="0">
            <a:spAutoFit/>
          </a:bodyPr>
          <a:lstStyle/>
          <a:p>
            <a:r>
              <a:rPr lang="en-US" sz="1200" dirty="0" smtClean="0"/>
              <a:t>Fidel </a:t>
            </a:r>
            <a:r>
              <a:rPr lang="en-US" sz="1200" dirty="0" err="1" smtClean="0"/>
              <a:t>Lasos</a:t>
            </a:r>
            <a:endParaRPr lang="en-US" sz="1200" dirty="0"/>
          </a:p>
        </p:txBody>
      </p:sp>
      <p:sp>
        <p:nvSpPr>
          <p:cNvPr id="20" name="TextBox 19"/>
          <p:cNvSpPr txBox="1"/>
          <p:nvPr/>
        </p:nvSpPr>
        <p:spPr>
          <a:xfrm>
            <a:off x="1768235" y="5801720"/>
            <a:ext cx="981019" cy="276999"/>
          </a:xfrm>
          <a:prstGeom prst="rect">
            <a:avLst/>
          </a:prstGeom>
          <a:noFill/>
        </p:spPr>
        <p:txBody>
          <a:bodyPr wrap="square" rtlCol="0">
            <a:spAutoFit/>
          </a:bodyPr>
          <a:lstStyle/>
          <a:p>
            <a:r>
              <a:rPr lang="en-US" sz="1200" dirty="0" smtClean="0"/>
              <a:t>Sandy Goby</a:t>
            </a:r>
            <a:endParaRPr lang="en-US" sz="1200" dirty="0"/>
          </a:p>
        </p:txBody>
      </p:sp>
      <p:sp>
        <p:nvSpPr>
          <p:cNvPr id="21" name="TextBox 20"/>
          <p:cNvSpPr txBox="1"/>
          <p:nvPr/>
        </p:nvSpPr>
        <p:spPr>
          <a:xfrm>
            <a:off x="2794036" y="2857533"/>
            <a:ext cx="1017347" cy="3600986"/>
          </a:xfrm>
          <a:prstGeom prst="rect">
            <a:avLst/>
          </a:prstGeom>
          <a:noFill/>
        </p:spPr>
        <p:txBody>
          <a:bodyPr wrap="square" rtlCol="0">
            <a:spAutoFit/>
          </a:bodyPr>
          <a:lstStyle/>
          <a:p>
            <a:pPr fontAlgn="t"/>
            <a:r>
              <a:rPr lang="en-US" sz="1200" dirty="0" smtClean="0"/>
              <a:t>Liz Chapel</a:t>
            </a:r>
          </a:p>
          <a:p>
            <a:pPr fontAlgn="t"/>
            <a:endParaRPr lang="en-US" sz="1200" dirty="0"/>
          </a:p>
          <a:p>
            <a:pPr fontAlgn="t"/>
            <a:r>
              <a:rPr lang="en-US" sz="1200" dirty="0" smtClean="0"/>
              <a:t>Mira Jimenez</a:t>
            </a:r>
          </a:p>
          <a:p>
            <a:pPr fontAlgn="t"/>
            <a:endParaRPr lang="en-US" sz="1200" dirty="0"/>
          </a:p>
          <a:p>
            <a:pPr fontAlgn="t"/>
            <a:r>
              <a:rPr lang="en-US" sz="1200" dirty="0" smtClean="0"/>
              <a:t>Jenn Lee</a:t>
            </a:r>
          </a:p>
          <a:p>
            <a:pPr fontAlgn="t"/>
            <a:endParaRPr lang="en-US" sz="1200" dirty="0" smtClean="0"/>
          </a:p>
          <a:p>
            <a:pPr fontAlgn="t"/>
            <a:r>
              <a:rPr lang="en-US" sz="1200" dirty="0" smtClean="0"/>
              <a:t>Sylvia </a:t>
            </a:r>
            <a:r>
              <a:rPr lang="en-US" sz="1200" dirty="0" err="1" smtClean="0"/>
              <a:t>Corria</a:t>
            </a:r>
            <a:endParaRPr lang="en-US" sz="1200" dirty="0" smtClean="0"/>
          </a:p>
          <a:p>
            <a:pPr fontAlgn="t"/>
            <a:endParaRPr lang="en-US" sz="1200" dirty="0"/>
          </a:p>
          <a:p>
            <a:pPr fontAlgn="t"/>
            <a:r>
              <a:rPr lang="en-US" sz="1200" dirty="0" smtClean="0"/>
              <a:t>Hsiang Wong</a:t>
            </a:r>
          </a:p>
          <a:p>
            <a:pPr fontAlgn="t"/>
            <a:endParaRPr lang="en-US" sz="1200" dirty="0"/>
          </a:p>
          <a:p>
            <a:pPr fontAlgn="t"/>
            <a:r>
              <a:rPr lang="en-US" sz="1200" dirty="0" smtClean="0"/>
              <a:t>Larry Vidal</a:t>
            </a:r>
          </a:p>
          <a:p>
            <a:pPr fontAlgn="t"/>
            <a:endParaRPr lang="en-US" sz="1200" dirty="0"/>
          </a:p>
          <a:p>
            <a:pPr fontAlgn="t"/>
            <a:r>
              <a:rPr lang="en-US" sz="1200" dirty="0" smtClean="0"/>
              <a:t>Dan Albert</a:t>
            </a:r>
          </a:p>
          <a:p>
            <a:pPr fontAlgn="t"/>
            <a:endParaRPr lang="en-US" sz="1200" dirty="0"/>
          </a:p>
          <a:p>
            <a:pPr fontAlgn="t"/>
            <a:r>
              <a:rPr lang="en-US" sz="1200" dirty="0" smtClean="0"/>
              <a:t>Monica Blast</a:t>
            </a:r>
          </a:p>
          <a:p>
            <a:pPr fontAlgn="t"/>
            <a:endParaRPr lang="en-US" sz="1200" dirty="0"/>
          </a:p>
          <a:p>
            <a:pPr fontAlgn="t"/>
            <a:r>
              <a:rPr lang="en-US" sz="1200" dirty="0" smtClean="0"/>
              <a:t>Edgar Novak</a:t>
            </a:r>
          </a:p>
          <a:p>
            <a:pPr fontAlgn="t"/>
            <a:endParaRPr lang="en-US" sz="1200" dirty="0"/>
          </a:p>
          <a:p>
            <a:pPr fontAlgn="t"/>
            <a:r>
              <a:rPr lang="en-US" sz="1200" dirty="0" smtClean="0"/>
              <a:t>Karla Dante</a:t>
            </a:r>
          </a:p>
        </p:txBody>
      </p:sp>
      <p:sp>
        <p:nvSpPr>
          <p:cNvPr id="22" name="TextBox 21"/>
          <p:cNvSpPr txBox="1"/>
          <p:nvPr/>
        </p:nvSpPr>
        <p:spPr>
          <a:xfrm>
            <a:off x="2794036" y="6516141"/>
            <a:ext cx="1017347" cy="276999"/>
          </a:xfrm>
          <a:prstGeom prst="rect">
            <a:avLst/>
          </a:prstGeom>
          <a:noFill/>
        </p:spPr>
        <p:txBody>
          <a:bodyPr wrap="square" rtlCol="0">
            <a:spAutoFit/>
          </a:bodyPr>
          <a:lstStyle/>
          <a:p>
            <a:r>
              <a:rPr lang="en-US" sz="1200" dirty="0" smtClean="0"/>
              <a:t>John Butcher</a:t>
            </a:r>
            <a:endParaRPr lang="en-US" sz="1200" dirty="0"/>
          </a:p>
        </p:txBody>
      </p:sp>
      <p:sp>
        <p:nvSpPr>
          <p:cNvPr id="23" name="TextBox 22"/>
          <p:cNvSpPr txBox="1"/>
          <p:nvPr/>
        </p:nvSpPr>
        <p:spPr>
          <a:xfrm>
            <a:off x="3846443" y="2857533"/>
            <a:ext cx="1017347" cy="2123658"/>
          </a:xfrm>
          <a:prstGeom prst="rect">
            <a:avLst/>
          </a:prstGeom>
          <a:noFill/>
        </p:spPr>
        <p:txBody>
          <a:bodyPr wrap="square" rtlCol="0">
            <a:spAutoFit/>
          </a:bodyPr>
          <a:lstStyle/>
          <a:p>
            <a:pPr fontAlgn="t"/>
            <a:r>
              <a:rPr lang="en-US" sz="1200" dirty="0" smtClean="0"/>
              <a:t>Stacey Marin</a:t>
            </a:r>
          </a:p>
          <a:p>
            <a:pPr fontAlgn="t"/>
            <a:endParaRPr lang="en-US" sz="1200" dirty="0"/>
          </a:p>
          <a:p>
            <a:pPr fontAlgn="t"/>
            <a:r>
              <a:rPr lang="en-US" sz="1200" dirty="0" smtClean="0"/>
              <a:t>Ebony Gray</a:t>
            </a:r>
          </a:p>
          <a:p>
            <a:pPr fontAlgn="t"/>
            <a:endParaRPr lang="en-US" sz="1200" dirty="0"/>
          </a:p>
          <a:p>
            <a:pPr fontAlgn="t"/>
            <a:r>
              <a:rPr lang="en-US" sz="1200" dirty="0" smtClean="0"/>
              <a:t>Janet Card</a:t>
            </a:r>
          </a:p>
          <a:p>
            <a:pPr fontAlgn="t"/>
            <a:endParaRPr lang="en-US" sz="1200" dirty="0"/>
          </a:p>
          <a:p>
            <a:pPr fontAlgn="t"/>
            <a:r>
              <a:rPr lang="en-US" sz="1200" dirty="0" smtClean="0"/>
              <a:t>Logan Flora</a:t>
            </a:r>
          </a:p>
          <a:p>
            <a:pPr fontAlgn="t"/>
            <a:endParaRPr lang="en-US" sz="1200" dirty="0"/>
          </a:p>
          <a:p>
            <a:pPr fontAlgn="t"/>
            <a:r>
              <a:rPr lang="en-US" sz="1200" dirty="0" smtClean="0"/>
              <a:t>Luis Flores</a:t>
            </a:r>
          </a:p>
          <a:p>
            <a:pPr fontAlgn="t"/>
            <a:endParaRPr lang="en-US" sz="1200" dirty="0"/>
          </a:p>
          <a:p>
            <a:pPr fontAlgn="t"/>
            <a:r>
              <a:rPr lang="en-US" sz="1200" dirty="0" smtClean="0"/>
              <a:t>Jan Langston</a:t>
            </a:r>
            <a:endParaRPr lang="en-US" sz="1200" dirty="0"/>
          </a:p>
        </p:txBody>
      </p:sp>
      <p:sp>
        <p:nvSpPr>
          <p:cNvPr id="25" name="TextBox 24"/>
          <p:cNvSpPr txBox="1"/>
          <p:nvPr/>
        </p:nvSpPr>
        <p:spPr>
          <a:xfrm>
            <a:off x="3836721" y="5420060"/>
            <a:ext cx="1017347" cy="1384995"/>
          </a:xfrm>
          <a:prstGeom prst="rect">
            <a:avLst/>
          </a:prstGeom>
          <a:noFill/>
        </p:spPr>
        <p:txBody>
          <a:bodyPr wrap="square" rtlCol="0">
            <a:spAutoFit/>
          </a:bodyPr>
          <a:lstStyle/>
          <a:p>
            <a:pPr fontAlgn="t"/>
            <a:r>
              <a:rPr lang="en-US" sz="1200" dirty="0"/>
              <a:t>John </a:t>
            </a:r>
            <a:r>
              <a:rPr lang="en-US" sz="1200" dirty="0" smtClean="0"/>
              <a:t>Adams</a:t>
            </a:r>
          </a:p>
          <a:p>
            <a:pPr fontAlgn="t"/>
            <a:endParaRPr lang="en-US" sz="1200" dirty="0"/>
          </a:p>
          <a:p>
            <a:pPr fontAlgn="t"/>
            <a:r>
              <a:rPr lang="en-US" sz="1200" dirty="0"/>
              <a:t>Brian </a:t>
            </a:r>
            <a:r>
              <a:rPr lang="en-US" sz="1200" dirty="0" smtClean="0"/>
              <a:t>Lane</a:t>
            </a:r>
          </a:p>
          <a:p>
            <a:pPr fontAlgn="t"/>
            <a:endParaRPr lang="en-US" sz="1200" dirty="0"/>
          </a:p>
          <a:p>
            <a:pPr fontAlgn="t"/>
            <a:r>
              <a:rPr lang="en-US" sz="1200" dirty="0"/>
              <a:t>Alex </a:t>
            </a:r>
            <a:r>
              <a:rPr lang="en-US" sz="1200" dirty="0" smtClean="0"/>
              <a:t>Greg</a:t>
            </a:r>
          </a:p>
          <a:p>
            <a:pPr fontAlgn="t"/>
            <a:endParaRPr lang="en-US" sz="1200" dirty="0"/>
          </a:p>
          <a:p>
            <a:pPr fontAlgn="t"/>
            <a:r>
              <a:rPr lang="en-US" sz="1200" dirty="0"/>
              <a:t>Kelly </a:t>
            </a:r>
            <a:r>
              <a:rPr lang="en-US" sz="1200" dirty="0" smtClean="0"/>
              <a:t>Jones</a:t>
            </a:r>
          </a:p>
        </p:txBody>
      </p:sp>
      <p:sp>
        <p:nvSpPr>
          <p:cNvPr id="26" name="TextBox 25"/>
          <p:cNvSpPr txBox="1"/>
          <p:nvPr/>
        </p:nvSpPr>
        <p:spPr>
          <a:xfrm>
            <a:off x="3856165" y="5030999"/>
            <a:ext cx="1017347" cy="276999"/>
          </a:xfrm>
          <a:prstGeom prst="rect">
            <a:avLst/>
          </a:prstGeom>
          <a:noFill/>
        </p:spPr>
        <p:txBody>
          <a:bodyPr wrap="square" rtlCol="0">
            <a:spAutoFit/>
          </a:bodyPr>
          <a:lstStyle/>
          <a:p>
            <a:r>
              <a:rPr lang="en-US" sz="1200" dirty="0" smtClean="0"/>
              <a:t>Andrew Lan</a:t>
            </a:r>
            <a:endParaRPr lang="en-US" sz="1200" dirty="0"/>
          </a:p>
        </p:txBody>
      </p:sp>
      <p:sp>
        <p:nvSpPr>
          <p:cNvPr id="27" name="TextBox 26"/>
          <p:cNvSpPr txBox="1"/>
          <p:nvPr/>
        </p:nvSpPr>
        <p:spPr>
          <a:xfrm>
            <a:off x="4921800" y="2857533"/>
            <a:ext cx="1017347" cy="3600986"/>
          </a:xfrm>
          <a:prstGeom prst="rect">
            <a:avLst/>
          </a:prstGeom>
          <a:noFill/>
        </p:spPr>
        <p:txBody>
          <a:bodyPr wrap="square" rtlCol="0">
            <a:spAutoFit/>
          </a:bodyPr>
          <a:lstStyle/>
          <a:p>
            <a:pPr fontAlgn="t"/>
            <a:r>
              <a:rPr lang="en-US" sz="1200" dirty="0" smtClean="0"/>
              <a:t>Zayden Noel</a:t>
            </a:r>
          </a:p>
          <a:p>
            <a:pPr fontAlgn="t"/>
            <a:endParaRPr lang="en-US" sz="1200" dirty="0"/>
          </a:p>
          <a:p>
            <a:pPr fontAlgn="t"/>
            <a:r>
              <a:rPr lang="en-US" sz="1200" dirty="0" err="1" smtClean="0"/>
              <a:t>Nims</a:t>
            </a:r>
            <a:r>
              <a:rPr lang="en-US" sz="1200" dirty="0" smtClean="0"/>
              <a:t> James</a:t>
            </a:r>
          </a:p>
          <a:p>
            <a:pPr fontAlgn="t"/>
            <a:endParaRPr lang="en-US" sz="1200" dirty="0"/>
          </a:p>
          <a:p>
            <a:pPr fontAlgn="t"/>
            <a:r>
              <a:rPr lang="en-US" sz="1200" dirty="0" smtClean="0"/>
              <a:t>Mason Dallas</a:t>
            </a:r>
          </a:p>
          <a:p>
            <a:pPr fontAlgn="t"/>
            <a:endParaRPr lang="en-US" sz="1200" dirty="0" smtClean="0"/>
          </a:p>
          <a:p>
            <a:pPr fontAlgn="t"/>
            <a:r>
              <a:rPr lang="en-US" sz="1200" dirty="0" smtClean="0"/>
              <a:t>Hank Joseph</a:t>
            </a:r>
          </a:p>
          <a:p>
            <a:pPr fontAlgn="t"/>
            <a:endParaRPr lang="en-US" sz="1200" dirty="0"/>
          </a:p>
          <a:p>
            <a:pPr fontAlgn="t"/>
            <a:r>
              <a:rPr lang="en-US" sz="1200" dirty="0" smtClean="0"/>
              <a:t>Caleb </a:t>
            </a:r>
            <a:r>
              <a:rPr lang="en-US" sz="1200" dirty="0" err="1" smtClean="0"/>
              <a:t>Jeffs</a:t>
            </a:r>
            <a:endParaRPr lang="en-US" sz="1200" dirty="0" smtClean="0"/>
          </a:p>
          <a:p>
            <a:pPr fontAlgn="t"/>
            <a:endParaRPr lang="en-US" sz="1200" dirty="0"/>
          </a:p>
          <a:p>
            <a:pPr fontAlgn="t"/>
            <a:r>
              <a:rPr lang="en-US" sz="1200" dirty="0" smtClean="0"/>
              <a:t>Carmen Bans</a:t>
            </a:r>
          </a:p>
          <a:p>
            <a:pPr fontAlgn="t"/>
            <a:endParaRPr lang="en-US" sz="1200" dirty="0"/>
          </a:p>
          <a:p>
            <a:pPr fontAlgn="t"/>
            <a:r>
              <a:rPr lang="en-US" sz="1200" dirty="0" err="1" smtClean="0"/>
              <a:t>Key’Asia</a:t>
            </a:r>
            <a:r>
              <a:rPr lang="en-US" sz="1200" dirty="0" smtClean="0"/>
              <a:t> Tan</a:t>
            </a:r>
          </a:p>
          <a:p>
            <a:pPr fontAlgn="t"/>
            <a:endParaRPr lang="en-US" sz="1200" dirty="0"/>
          </a:p>
          <a:p>
            <a:pPr fontAlgn="t"/>
            <a:r>
              <a:rPr lang="en-US" sz="1200" dirty="0" smtClean="0"/>
              <a:t>Sophia Grace</a:t>
            </a:r>
          </a:p>
          <a:p>
            <a:pPr fontAlgn="t"/>
            <a:endParaRPr lang="en-US" sz="1200" dirty="0"/>
          </a:p>
          <a:p>
            <a:pPr fontAlgn="t"/>
            <a:r>
              <a:rPr lang="en-US" sz="1200" dirty="0" smtClean="0"/>
              <a:t>Archer Penn</a:t>
            </a:r>
          </a:p>
          <a:p>
            <a:pPr fontAlgn="t"/>
            <a:endParaRPr lang="en-US" sz="1200" dirty="0"/>
          </a:p>
          <a:p>
            <a:pPr fontAlgn="t"/>
            <a:r>
              <a:rPr lang="en-US" sz="1200" dirty="0" smtClean="0"/>
              <a:t>Redd </a:t>
            </a:r>
            <a:r>
              <a:rPr lang="en-US" sz="1200" dirty="0" err="1" smtClean="0"/>
              <a:t>Ans</a:t>
            </a:r>
            <a:endParaRPr lang="en-US" sz="1200" dirty="0" smtClean="0"/>
          </a:p>
        </p:txBody>
      </p:sp>
      <p:sp>
        <p:nvSpPr>
          <p:cNvPr id="28" name="TextBox 27"/>
          <p:cNvSpPr txBox="1"/>
          <p:nvPr/>
        </p:nvSpPr>
        <p:spPr>
          <a:xfrm>
            <a:off x="4893330" y="6508505"/>
            <a:ext cx="1017347" cy="276999"/>
          </a:xfrm>
          <a:prstGeom prst="rect">
            <a:avLst/>
          </a:prstGeom>
          <a:noFill/>
        </p:spPr>
        <p:txBody>
          <a:bodyPr wrap="square" rtlCol="0">
            <a:spAutoFit/>
          </a:bodyPr>
          <a:lstStyle/>
          <a:p>
            <a:r>
              <a:rPr lang="en-US" sz="1200" dirty="0" smtClean="0"/>
              <a:t>Zoe Faith</a:t>
            </a:r>
            <a:endParaRPr lang="en-US" sz="1200" dirty="0"/>
          </a:p>
        </p:txBody>
      </p:sp>
      <p:sp>
        <p:nvSpPr>
          <p:cNvPr id="29" name="TextBox 28"/>
          <p:cNvSpPr txBox="1"/>
          <p:nvPr/>
        </p:nvSpPr>
        <p:spPr>
          <a:xfrm>
            <a:off x="5978409" y="3180698"/>
            <a:ext cx="1017347" cy="3600986"/>
          </a:xfrm>
          <a:prstGeom prst="rect">
            <a:avLst/>
          </a:prstGeom>
          <a:noFill/>
        </p:spPr>
        <p:txBody>
          <a:bodyPr wrap="square" rtlCol="0">
            <a:spAutoFit/>
          </a:bodyPr>
          <a:lstStyle/>
          <a:p>
            <a:pPr fontAlgn="t"/>
            <a:r>
              <a:rPr lang="en-US" sz="1200" dirty="0" smtClean="0"/>
              <a:t>Beau Craig</a:t>
            </a:r>
          </a:p>
          <a:p>
            <a:pPr fontAlgn="t"/>
            <a:endParaRPr lang="en-US" sz="1200" dirty="0"/>
          </a:p>
          <a:p>
            <a:pPr fontAlgn="t"/>
            <a:r>
              <a:rPr lang="en-US" sz="1200" dirty="0" smtClean="0"/>
              <a:t>Tom Arrow</a:t>
            </a:r>
          </a:p>
          <a:p>
            <a:pPr fontAlgn="t"/>
            <a:endParaRPr lang="en-US" sz="1200" dirty="0"/>
          </a:p>
          <a:p>
            <a:pPr fontAlgn="t"/>
            <a:r>
              <a:rPr lang="en-US" sz="1200" dirty="0" smtClean="0"/>
              <a:t>Chas Romeo</a:t>
            </a:r>
          </a:p>
          <a:p>
            <a:pPr fontAlgn="t"/>
            <a:endParaRPr lang="en-US" sz="1200" dirty="0" smtClean="0"/>
          </a:p>
          <a:p>
            <a:pPr fontAlgn="t"/>
            <a:r>
              <a:rPr lang="en-US" sz="1200" dirty="0" smtClean="0"/>
              <a:t>Ann Hershey</a:t>
            </a:r>
          </a:p>
          <a:p>
            <a:pPr fontAlgn="t"/>
            <a:endParaRPr lang="en-US" sz="1200" dirty="0"/>
          </a:p>
          <a:p>
            <a:pPr fontAlgn="t"/>
            <a:r>
              <a:rPr lang="en-US" sz="1200" dirty="0" smtClean="0"/>
              <a:t>Kate Hart</a:t>
            </a:r>
          </a:p>
          <a:p>
            <a:pPr fontAlgn="t"/>
            <a:endParaRPr lang="en-US" sz="1200" dirty="0"/>
          </a:p>
          <a:p>
            <a:pPr fontAlgn="t"/>
            <a:r>
              <a:rPr lang="en-US" sz="1200" dirty="0" smtClean="0"/>
              <a:t>Larry Vidal</a:t>
            </a:r>
          </a:p>
          <a:p>
            <a:pPr fontAlgn="t"/>
            <a:endParaRPr lang="en-US" sz="1200" dirty="0"/>
          </a:p>
          <a:p>
            <a:pPr fontAlgn="t"/>
            <a:r>
              <a:rPr lang="en-US" sz="1200" dirty="0" smtClean="0"/>
              <a:t>Ruby Mast</a:t>
            </a:r>
          </a:p>
          <a:p>
            <a:pPr fontAlgn="t"/>
            <a:endParaRPr lang="en-US" sz="1200" dirty="0"/>
          </a:p>
          <a:p>
            <a:pPr fontAlgn="t"/>
            <a:r>
              <a:rPr lang="en-US" sz="1200" dirty="0" smtClean="0"/>
              <a:t>April Dove</a:t>
            </a:r>
          </a:p>
          <a:p>
            <a:pPr fontAlgn="t"/>
            <a:endParaRPr lang="en-US" sz="1200" dirty="0"/>
          </a:p>
          <a:p>
            <a:pPr fontAlgn="t"/>
            <a:r>
              <a:rPr lang="en-US" sz="1200" dirty="0" smtClean="0"/>
              <a:t>Valentine An</a:t>
            </a:r>
          </a:p>
          <a:p>
            <a:pPr fontAlgn="t"/>
            <a:endParaRPr lang="en-US" sz="1200" dirty="0"/>
          </a:p>
          <a:p>
            <a:pPr fontAlgn="t"/>
            <a:r>
              <a:rPr lang="en-US" sz="1200" dirty="0" smtClean="0"/>
              <a:t>Scarlett Lip</a:t>
            </a:r>
          </a:p>
        </p:txBody>
      </p:sp>
      <p:sp>
        <p:nvSpPr>
          <p:cNvPr id="30" name="TextBox 29"/>
          <p:cNvSpPr txBox="1"/>
          <p:nvPr/>
        </p:nvSpPr>
        <p:spPr>
          <a:xfrm>
            <a:off x="5903844" y="2838950"/>
            <a:ext cx="1017347" cy="276999"/>
          </a:xfrm>
          <a:prstGeom prst="rect">
            <a:avLst/>
          </a:prstGeom>
          <a:noFill/>
        </p:spPr>
        <p:txBody>
          <a:bodyPr wrap="square" rtlCol="0">
            <a:spAutoFit/>
          </a:bodyPr>
          <a:lstStyle/>
          <a:p>
            <a:r>
              <a:rPr lang="en-US" sz="1200" dirty="0" err="1" smtClean="0"/>
              <a:t>Jaylanie</a:t>
            </a:r>
            <a:r>
              <a:rPr lang="en-US" sz="1200" dirty="0" smtClean="0"/>
              <a:t> Kidd</a:t>
            </a:r>
            <a:endParaRPr lang="en-US" sz="1200" dirty="0"/>
          </a:p>
        </p:txBody>
      </p:sp>
      <p:sp>
        <p:nvSpPr>
          <p:cNvPr id="31" name="TextBox 30"/>
          <p:cNvSpPr txBox="1"/>
          <p:nvPr/>
        </p:nvSpPr>
        <p:spPr>
          <a:xfrm>
            <a:off x="5884805" y="2231742"/>
            <a:ext cx="1023404" cy="276999"/>
          </a:xfrm>
          <a:prstGeom prst="rect">
            <a:avLst/>
          </a:prstGeom>
          <a:noFill/>
        </p:spPr>
        <p:txBody>
          <a:bodyPr wrap="square" rtlCol="0">
            <a:spAutoFit/>
          </a:bodyPr>
          <a:lstStyle/>
          <a:p>
            <a:r>
              <a:rPr lang="en-US" sz="1200" dirty="0" smtClean="0"/>
              <a:t>CAT:</a:t>
            </a:r>
            <a:endParaRPr lang="en-US" sz="1200" dirty="0"/>
          </a:p>
        </p:txBody>
      </p:sp>
      <p:sp>
        <p:nvSpPr>
          <p:cNvPr id="32" name="TextBox 31"/>
          <p:cNvSpPr txBox="1"/>
          <p:nvPr/>
        </p:nvSpPr>
        <p:spPr>
          <a:xfrm>
            <a:off x="6954000" y="2231741"/>
            <a:ext cx="1023404" cy="276999"/>
          </a:xfrm>
          <a:prstGeom prst="rect">
            <a:avLst/>
          </a:prstGeom>
          <a:noFill/>
        </p:spPr>
        <p:txBody>
          <a:bodyPr wrap="square" rtlCol="0">
            <a:spAutoFit/>
          </a:bodyPr>
          <a:lstStyle/>
          <a:p>
            <a:r>
              <a:rPr lang="en-US" sz="1200" dirty="0" smtClean="0"/>
              <a:t>CAT:</a:t>
            </a:r>
            <a:endParaRPr lang="en-US" sz="1200" dirty="0"/>
          </a:p>
        </p:txBody>
      </p:sp>
      <p:sp>
        <p:nvSpPr>
          <p:cNvPr id="33" name="TextBox 32"/>
          <p:cNvSpPr txBox="1"/>
          <p:nvPr/>
        </p:nvSpPr>
        <p:spPr>
          <a:xfrm>
            <a:off x="8023195" y="2231741"/>
            <a:ext cx="1023404" cy="276999"/>
          </a:xfrm>
          <a:prstGeom prst="rect">
            <a:avLst/>
          </a:prstGeom>
          <a:noFill/>
        </p:spPr>
        <p:txBody>
          <a:bodyPr wrap="square" rtlCol="0">
            <a:spAutoFit/>
          </a:bodyPr>
          <a:lstStyle/>
          <a:p>
            <a:r>
              <a:rPr lang="en-US" sz="1200" dirty="0" smtClean="0"/>
              <a:t>CAT:</a:t>
            </a:r>
            <a:endParaRPr lang="en-US" sz="1200" dirty="0"/>
          </a:p>
        </p:txBody>
      </p:sp>
      <p:sp>
        <p:nvSpPr>
          <p:cNvPr id="35" name="TextBox 34"/>
          <p:cNvSpPr txBox="1"/>
          <p:nvPr/>
        </p:nvSpPr>
        <p:spPr>
          <a:xfrm>
            <a:off x="5900956" y="1604742"/>
            <a:ext cx="1023402" cy="369332"/>
          </a:xfrm>
          <a:prstGeom prst="rect">
            <a:avLst/>
          </a:prstGeom>
          <a:noFill/>
        </p:spPr>
        <p:txBody>
          <a:bodyPr wrap="square" rtlCol="0">
            <a:spAutoFit/>
          </a:bodyPr>
          <a:lstStyle/>
          <a:p>
            <a:r>
              <a:rPr lang="en-US" dirty="0" smtClean="0">
                <a:solidFill>
                  <a:schemeClr val="bg1"/>
                </a:solidFill>
              </a:rPr>
              <a:t>Dept.</a:t>
            </a:r>
            <a:endParaRPr lang="en-US" dirty="0">
              <a:solidFill>
                <a:schemeClr val="bg1"/>
              </a:solidFill>
            </a:endParaRPr>
          </a:p>
        </p:txBody>
      </p:sp>
      <p:sp>
        <p:nvSpPr>
          <p:cNvPr id="36" name="TextBox 35"/>
          <p:cNvSpPr txBox="1"/>
          <p:nvPr/>
        </p:nvSpPr>
        <p:spPr>
          <a:xfrm>
            <a:off x="6962078" y="1596872"/>
            <a:ext cx="1023402" cy="369332"/>
          </a:xfrm>
          <a:prstGeom prst="rect">
            <a:avLst/>
          </a:prstGeom>
          <a:noFill/>
        </p:spPr>
        <p:txBody>
          <a:bodyPr wrap="square" rtlCol="0">
            <a:spAutoFit/>
          </a:bodyPr>
          <a:lstStyle/>
          <a:p>
            <a:r>
              <a:rPr lang="en-US" dirty="0" smtClean="0">
                <a:solidFill>
                  <a:schemeClr val="bg1"/>
                </a:solidFill>
              </a:rPr>
              <a:t>Dept.</a:t>
            </a:r>
            <a:endParaRPr lang="en-US" dirty="0">
              <a:solidFill>
                <a:schemeClr val="bg1"/>
              </a:solidFill>
            </a:endParaRPr>
          </a:p>
        </p:txBody>
      </p:sp>
      <p:sp>
        <p:nvSpPr>
          <p:cNvPr id="39" name="TextBox 38"/>
          <p:cNvSpPr txBox="1"/>
          <p:nvPr/>
        </p:nvSpPr>
        <p:spPr>
          <a:xfrm>
            <a:off x="6984436" y="3180698"/>
            <a:ext cx="1017347" cy="3600986"/>
          </a:xfrm>
          <a:prstGeom prst="rect">
            <a:avLst/>
          </a:prstGeom>
          <a:noFill/>
        </p:spPr>
        <p:txBody>
          <a:bodyPr wrap="square" rtlCol="0">
            <a:spAutoFit/>
          </a:bodyPr>
          <a:lstStyle/>
          <a:p>
            <a:pPr fontAlgn="t"/>
            <a:r>
              <a:rPr lang="en-US" sz="1200" dirty="0" smtClean="0"/>
              <a:t>Plum Vance</a:t>
            </a:r>
          </a:p>
          <a:p>
            <a:pPr fontAlgn="t"/>
            <a:endParaRPr lang="en-US" sz="1200" dirty="0"/>
          </a:p>
          <a:p>
            <a:pPr fontAlgn="t"/>
            <a:r>
              <a:rPr lang="en-US" sz="1200" dirty="0" smtClean="0"/>
              <a:t>Jose </a:t>
            </a:r>
            <a:r>
              <a:rPr lang="en-US" sz="1200" dirty="0" err="1" smtClean="0"/>
              <a:t>Marcade</a:t>
            </a:r>
            <a:r>
              <a:rPr lang="en-US" sz="1200" dirty="0" smtClean="0"/>
              <a:t> </a:t>
            </a:r>
          </a:p>
          <a:p>
            <a:pPr fontAlgn="t"/>
            <a:endParaRPr lang="en-US" sz="1200" dirty="0"/>
          </a:p>
          <a:p>
            <a:pPr fontAlgn="t"/>
            <a:r>
              <a:rPr lang="en-US" sz="1200" dirty="0" smtClean="0"/>
              <a:t>Rhett Herd</a:t>
            </a:r>
          </a:p>
          <a:p>
            <a:pPr fontAlgn="t"/>
            <a:endParaRPr lang="en-US" sz="1200" dirty="0" smtClean="0"/>
          </a:p>
          <a:p>
            <a:pPr fontAlgn="t"/>
            <a:r>
              <a:rPr lang="en-US" sz="1200" dirty="0" smtClean="0"/>
              <a:t>Lance </a:t>
            </a:r>
            <a:r>
              <a:rPr lang="en-US" sz="1200" dirty="0" err="1" smtClean="0"/>
              <a:t>Pipp</a:t>
            </a:r>
            <a:endParaRPr lang="en-US" sz="1200" dirty="0" smtClean="0"/>
          </a:p>
          <a:p>
            <a:pPr fontAlgn="t"/>
            <a:endParaRPr lang="en-US" sz="1200" dirty="0"/>
          </a:p>
          <a:p>
            <a:pPr fontAlgn="t"/>
            <a:r>
              <a:rPr lang="en-US" sz="1200" dirty="0" smtClean="0"/>
              <a:t>Paul France</a:t>
            </a:r>
          </a:p>
          <a:p>
            <a:pPr fontAlgn="t"/>
            <a:endParaRPr lang="en-US" sz="1200" dirty="0"/>
          </a:p>
          <a:p>
            <a:pPr fontAlgn="t"/>
            <a:r>
              <a:rPr lang="en-US" sz="1200" dirty="0" smtClean="0"/>
              <a:t>Tony Davis</a:t>
            </a:r>
          </a:p>
          <a:p>
            <a:pPr fontAlgn="t"/>
            <a:endParaRPr lang="en-US" sz="1200" dirty="0"/>
          </a:p>
          <a:p>
            <a:pPr fontAlgn="t"/>
            <a:r>
              <a:rPr lang="en-US" sz="1200" dirty="0" smtClean="0"/>
              <a:t>Dan Darrell</a:t>
            </a:r>
          </a:p>
          <a:p>
            <a:pPr fontAlgn="t"/>
            <a:endParaRPr lang="en-US" sz="1200" dirty="0"/>
          </a:p>
          <a:p>
            <a:pPr fontAlgn="t"/>
            <a:r>
              <a:rPr lang="en-US" sz="1200" dirty="0" smtClean="0"/>
              <a:t>Dante Moor</a:t>
            </a:r>
          </a:p>
          <a:p>
            <a:pPr fontAlgn="t"/>
            <a:endParaRPr lang="en-US" sz="1200" dirty="0"/>
          </a:p>
          <a:p>
            <a:pPr fontAlgn="t"/>
            <a:r>
              <a:rPr lang="en-US" sz="1200" dirty="0" smtClean="0"/>
              <a:t>Byron Dance</a:t>
            </a:r>
          </a:p>
          <a:p>
            <a:pPr fontAlgn="t"/>
            <a:endParaRPr lang="en-US" sz="1200" dirty="0"/>
          </a:p>
          <a:p>
            <a:pPr fontAlgn="t"/>
            <a:r>
              <a:rPr lang="en-US" sz="1200" dirty="0" smtClean="0"/>
              <a:t>Kim Adam</a:t>
            </a:r>
          </a:p>
        </p:txBody>
      </p:sp>
      <p:sp>
        <p:nvSpPr>
          <p:cNvPr id="40" name="TextBox 39"/>
          <p:cNvSpPr txBox="1"/>
          <p:nvPr/>
        </p:nvSpPr>
        <p:spPr>
          <a:xfrm>
            <a:off x="6950757" y="2845422"/>
            <a:ext cx="1017347" cy="276999"/>
          </a:xfrm>
          <a:prstGeom prst="rect">
            <a:avLst/>
          </a:prstGeom>
          <a:noFill/>
        </p:spPr>
        <p:txBody>
          <a:bodyPr wrap="square" rtlCol="0">
            <a:spAutoFit/>
          </a:bodyPr>
          <a:lstStyle/>
          <a:p>
            <a:r>
              <a:rPr lang="en-US" sz="1200" dirty="0" smtClean="0"/>
              <a:t>Rosetta Bar</a:t>
            </a:r>
            <a:endParaRPr lang="en-US" sz="1200" dirty="0"/>
          </a:p>
        </p:txBody>
      </p:sp>
      <p:sp>
        <p:nvSpPr>
          <p:cNvPr id="41" name="TextBox 40"/>
          <p:cNvSpPr txBox="1"/>
          <p:nvPr/>
        </p:nvSpPr>
        <p:spPr>
          <a:xfrm>
            <a:off x="8029252" y="3180698"/>
            <a:ext cx="1017347" cy="3600986"/>
          </a:xfrm>
          <a:prstGeom prst="rect">
            <a:avLst/>
          </a:prstGeom>
          <a:noFill/>
        </p:spPr>
        <p:txBody>
          <a:bodyPr wrap="square" rtlCol="0">
            <a:spAutoFit/>
          </a:bodyPr>
          <a:lstStyle/>
          <a:p>
            <a:pPr fontAlgn="t"/>
            <a:r>
              <a:rPr lang="en-US" sz="1200" dirty="0" smtClean="0"/>
              <a:t>David Axton</a:t>
            </a:r>
          </a:p>
          <a:p>
            <a:pPr fontAlgn="t"/>
            <a:endParaRPr lang="en-US" sz="1200" dirty="0"/>
          </a:p>
          <a:p>
            <a:pPr fontAlgn="t"/>
            <a:r>
              <a:rPr lang="en-US" sz="1200" dirty="0" smtClean="0"/>
              <a:t>Sue Ashford</a:t>
            </a:r>
          </a:p>
          <a:p>
            <a:pPr fontAlgn="t"/>
            <a:endParaRPr lang="en-US" sz="1200" dirty="0"/>
          </a:p>
          <a:p>
            <a:pPr fontAlgn="t"/>
            <a:r>
              <a:rPr lang="en-US" sz="1200" dirty="0" smtClean="0"/>
              <a:t>Ann Chanel</a:t>
            </a:r>
          </a:p>
          <a:p>
            <a:pPr fontAlgn="t"/>
            <a:endParaRPr lang="en-US" sz="1200" dirty="0" smtClean="0"/>
          </a:p>
          <a:p>
            <a:pPr fontAlgn="t"/>
            <a:r>
              <a:rPr lang="en-US" sz="1200" dirty="0" smtClean="0"/>
              <a:t>Bill Chamber</a:t>
            </a:r>
          </a:p>
          <a:p>
            <a:pPr fontAlgn="t"/>
            <a:endParaRPr lang="en-US" sz="1200" dirty="0"/>
          </a:p>
          <a:p>
            <a:pPr fontAlgn="t"/>
            <a:r>
              <a:rPr lang="en-US" sz="1200" dirty="0" smtClean="0"/>
              <a:t>Chris Carter</a:t>
            </a:r>
          </a:p>
          <a:p>
            <a:pPr fontAlgn="t"/>
            <a:endParaRPr lang="en-US" sz="1200" dirty="0"/>
          </a:p>
          <a:p>
            <a:pPr fontAlgn="t"/>
            <a:r>
              <a:rPr lang="en-US" sz="1200" dirty="0" smtClean="0"/>
              <a:t>Ted </a:t>
            </a:r>
            <a:r>
              <a:rPr lang="en-US" sz="1200" dirty="0" err="1" smtClean="0"/>
              <a:t>Chapelle</a:t>
            </a:r>
            <a:endParaRPr lang="en-US" sz="1200" dirty="0" smtClean="0"/>
          </a:p>
          <a:p>
            <a:pPr fontAlgn="t"/>
            <a:endParaRPr lang="en-US" sz="1200" dirty="0"/>
          </a:p>
          <a:p>
            <a:pPr fontAlgn="t"/>
            <a:r>
              <a:rPr lang="en-US" sz="1200" dirty="0" smtClean="0"/>
              <a:t>Phil Harper</a:t>
            </a:r>
          </a:p>
          <a:p>
            <a:pPr fontAlgn="t"/>
            <a:endParaRPr lang="en-US" sz="1200" dirty="0"/>
          </a:p>
          <a:p>
            <a:pPr fontAlgn="t"/>
            <a:r>
              <a:rPr lang="en-US" sz="1200" dirty="0" smtClean="0"/>
              <a:t>Moni Hilton</a:t>
            </a:r>
          </a:p>
          <a:p>
            <a:pPr fontAlgn="t"/>
            <a:endParaRPr lang="en-US" sz="1200" dirty="0"/>
          </a:p>
          <a:p>
            <a:pPr fontAlgn="t"/>
            <a:r>
              <a:rPr lang="en-US" sz="1200" dirty="0" smtClean="0"/>
              <a:t>Edgar Park</a:t>
            </a:r>
          </a:p>
          <a:p>
            <a:pPr fontAlgn="t"/>
            <a:endParaRPr lang="en-US" sz="1200" dirty="0"/>
          </a:p>
          <a:p>
            <a:pPr fontAlgn="t"/>
            <a:r>
              <a:rPr lang="en-US" sz="1200" dirty="0" smtClean="0"/>
              <a:t>Karla Knox</a:t>
            </a:r>
          </a:p>
        </p:txBody>
      </p:sp>
      <p:sp>
        <p:nvSpPr>
          <p:cNvPr id="42" name="TextBox 41"/>
          <p:cNvSpPr txBox="1"/>
          <p:nvPr/>
        </p:nvSpPr>
        <p:spPr>
          <a:xfrm>
            <a:off x="8001707" y="2857533"/>
            <a:ext cx="1017347" cy="276999"/>
          </a:xfrm>
          <a:prstGeom prst="rect">
            <a:avLst/>
          </a:prstGeom>
          <a:noFill/>
        </p:spPr>
        <p:txBody>
          <a:bodyPr wrap="square" rtlCol="0">
            <a:spAutoFit/>
          </a:bodyPr>
          <a:lstStyle/>
          <a:p>
            <a:r>
              <a:rPr lang="en-US" sz="1200" dirty="0" smtClean="0"/>
              <a:t>Dean Barnes</a:t>
            </a:r>
            <a:endParaRPr lang="en-US" sz="1200" dirty="0"/>
          </a:p>
        </p:txBody>
      </p:sp>
      <p:sp>
        <p:nvSpPr>
          <p:cNvPr id="43" name="TextBox 42"/>
          <p:cNvSpPr txBox="1"/>
          <p:nvPr/>
        </p:nvSpPr>
        <p:spPr>
          <a:xfrm>
            <a:off x="9048487" y="3186087"/>
            <a:ext cx="1017347" cy="3600986"/>
          </a:xfrm>
          <a:prstGeom prst="rect">
            <a:avLst/>
          </a:prstGeom>
          <a:noFill/>
        </p:spPr>
        <p:txBody>
          <a:bodyPr wrap="square" rtlCol="0">
            <a:spAutoFit/>
          </a:bodyPr>
          <a:lstStyle/>
          <a:p>
            <a:pPr fontAlgn="t"/>
            <a:r>
              <a:rPr lang="en-US" sz="1200" dirty="0" smtClean="0"/>
              <a:t>Liza Laird</a:t>
            </a:r>
          </a:p>
          <a:p>
            <a:pPr fontAlgn="t"/>
            <a:endParaRPr lang="en-US" sz="1200" dirty="0"/>
          </a:p>
          <a:p>
            <a:pPr fontAlgn="t"/>
            <a:r>
              <a:rPr lang="en-US" sz="1200" dirty="0" smtClean="0"/>
              <a:t>Mia Kipling</a:t>
            </a:r>
          </a:p>
          <a:p>
            <a:pPr fontAlgn="t"/>
            <a:endParaRPr lang="en-US" sz="1200" dirty="0"/>
          </a:p>
          <a:p>
            <a:pPr fontAlgn="t"/>
            <a:r>
              <a:rPr lang="en-US" sz="1200" dirty="0" smtClean="0"/>
              <a:t>Jen Lane</a:t>
            </a:r>
          </a:p>
          <a:p>
            <a:pPr fontAlgn="t"/>
            <a:endParaRPr lang="en-US" sz="1200" dirty="0" smtClean="0"/>
          </a:p>
          <a:p>
            <a:pPr fontAlgn="t"/>
            <a:r>
              <a:rPr lang="en-US" sz="1200" dirty="0" smtClean="0"/>
              <a:t>Jon Lennon</a:t>
            </a:r>
          </a:p>
          <a:p>
            <a:pPr fontAlgn="t"/>
            <a:endParaRPr lang="en-US" sz="1200" dirty="0"/>
          </a:p>
          <a:p>
            <a:pPr fontAlgn="t"/>
            <a:r>
              <a:rPr lang="en-US" sz="1200" dirty="0" smtClean="0"/>
              <a:t>Mike Liddell</a:t>
            </a:r>
          </a:p>
          <a:p>
            <a:pPr fontAlgn="t"/>
            <a:endParaRPr lang="en-US" sz="1200" dirty="0"/>
          </a:p>
          <a:p>
            <a:pPr fontAlgn="t"/>
            <a:r>
              <a:rPr lang="en-US" sz="1200" dirty="0" smtClean="0"/>
              <a:t>Howard Pak</a:t>
            </a:r>
          </a:p>
          <a:p>
            <a:pPr fontAlgn="t"/>
            <a:endParaRPr lang="en-US" sz="1200" dirty="0"/>
          </a:p>
          <a:p>
            <a:pPr fontAlgn="t"/>
            <a:r>
              <a:rPr lang="en-US" sz="1200" dirty="0" smtClean="0"/>
              <a:t>Tim Jackson</a:t>
            </a:r>
          </a:p>
          <a:p>
            <a:pPr fontAlgn="t"/>
            <a:endParaRPr lang="en-US" sz="1200" dirty="0"/>
          </a:p>
          <a:p>
            <a:pPr fontAlgn="t"/>
            <a:r>
              <a:rPr lang="en-US" sz="1200" dirty="0" smtClean="0"/>
              <a:t>Kris Hoover</a:t>
            </a:r>
          </a:p>
          <a:p>
            <a:pPr fontAlgn="t"/>
            <a:endParaRPr lang="en-US" sz="1200" dirty="0"/>
          </a:p>
          <a:p>
            <a:pPr fontAlgn="t"/>
            <a:r>
              <a:rPr lang="en-US" sz="1200" dirty="0" smtClean="0"/>
              <a:t>Mason Lane</a:t>
            </a:r>
          </a:p>
          <a:p>
            <a:pPr fontAlgn="t"/>
            <a:endParaRPr lang="en-US" sz="1200" dirty="0"/>
          </a:p>
          <a:p>
            <a:pPr fontAlgn="t"/>
            <a:r>
              <a:rPr lang="en-US" sz="1200" dirty="0" smtClean="0"/>
              <a:t>Ted Price</a:t>
            </a:r>
          </a:p>
        </p:txBody>
      </p:sp>
      <p:sp>
        <p:nvSpPr>
          <p:cNvPr id="44" name="TextBox 43"/>
          <p:cNvSpPr txBox="1"/>
          <p:nvPr/>
        </p:nvSpPr>
        <p:spPr>
          <a:xfrm>
            <a:off x="9026921" y="2839424"/>
            <a:ext cx="1017347" cy="276999"/>
          </a:xfrm>
          <a:prstGeom prst="rect">
            <a:avLst/>
          </a:prstGeom>
          <a:noFill/>
        </p:spPr>
        <p:txBody>
          <a:bodyPr wrap="square" rtlCol="0">
            <a:spAutoFit/>
          </a:bodyPr>
          <a:lstStyle/>
          <a:p>
            <a:r>
              <a:rPr lang="en-US" sz="1200" dirty="0" smtClean="0"/>
              <a:t>Barb Barnett</a:t>
            </a:r>
            <a:endParaRPr lang="en-US" sz="1200" dirty="0"/>
          </a:p>
        </p:txBody>
      </p:sp>
      <p:sp>
        <p:nvSpPr>
          <p:cNvPr id="48" name="TextBox 47"/>
          <p:cNvSpPr txBox="1"/>
          <p:nvPr/>
        </p:nvSpPr>
        <p:spPr>
          <a:xfrm>
            <a:off x="8019743" y="1557317"/>
            <a:ext cx="1101872" cy="861774"/>
          </a:xfrm>
          <a:prstGeom prst="rect">
            <a:avLst/>
          </a:prstGeom>
          <a:noFill/>
        </p:spPr>
        <p:txBody>
          <a:bodyPr wrap="square" rtlCol="0">
            <a:spAutoFit/>
          </a:bodyPr>
          <a:lstStyle/>
          <a:p>
            <a:pPr lvl="0"/>
            <a:r>
              <a:rPr lang="en-US" sz="1600" dirty="0">
                <a:solidFill>
                  <a:schemeClr val="bg1"/>
                </a:solidFill>
              </a:rPr>
              <a:t>Out of Classroom</a:t>
            </a:r>
          </a:p>
          <a:p>
            <a:r>
              <a:rPr lang="en-US" dirty="0" smtClean="0">
                <a:solidFill>
                  <a:schemeClr val="bg1"/>
                </a:solidFill>
              </a:rPr>
              <a:t>.</a:t>
            </a:r>
            <a:endParaRPr lang="en-US" dirty="0">
              <a:solidFill>
                <a:schemeClr val="bg1"/>
              </a:solidFill>
            </a:endParaRPr>
          </a:p>
        </p:txBody>
      </p:sp>
      <p:sp>
        <p:nvSpPr>
          <p:cNvPr id="49" name="TextBox 48"/>
          <p:cNvSpPr txBox="1"/>
          <p:nvPr/>
        </p:nvSpPr>
        <p:spPr>
          <a:xfrm>
            <a:off x="9043571" y="1548257"/>
            <a:ext cx="1101872" cy="646331"/>
          </a:xfrm>
          <a:prstGeom prst="rect">
            <a:avLst/>
          </a:prstGeom>
          <a:noFill/>
        </p:spPr>
        <p:txBody>
          <a:bodyPr wrap="square" rtlCol="0">
            <a:spAutoFit/>
          </a:bodyPr>
          <a:lstStyle/>
          <a:p>
            <a:r>
              <a:rPr lang="en-US" dirty="0" smtClean="0">
                <a:solidFill>
                  <a:schemeClr val="bg1"/>
                </a:solidFill>
              </a:rPr>
              <a:t>Parent Liaison</a:t>
            </a:r>
            <a:endParaRPr lang="en-US" dirty="0">
              <a:solidFill>
                <a:schemeClr val="bg1"/>
              </a:solidFill>
            </a:endParaRPr>
          </a:p>
        </p:txBody>
      </p:sp>
      <p:sp>
        <p:nvSpPr>
          <p:cNvPr id="50" name="TextBox 49"/>
          <p:cNvSpPr txBox="1"/>
          <p:nvPr/>
        </p:nvSpPr>
        <p:spPr>
          <a:xfrm>
            <a:off x="9040542" y="2243203"/>
            <a:ext cx="1023404" cy="461665"/>
          </a:xfrm>
          <a:prstGeom prst="rect">
            <a:avLst/>
          </a:prstGeom>
          <a:noFill/>
        </p:spPr>
        <p:txBody>
          <a:bodyPr wrap="square" rtlCol="0">
            <a:spAutoFit/>
          </a:bodyPr>
          <a:lstStyle/>
          <a:p>
            <a:r>
              <a:rPr lang="en-US" sz="1200" dirty="0" smtClean="0"/>
              <a:t>CAT Parent </a:t>
            </a:r>
            <a:r>
              <a:rPr lang="en-US" sz="1200" dirty="0" err="1" smtClean="0"/>
              <a:t>Liason</a:t>
            </a:r>
            <a:endParaRPr lang="en-US" sz="1200" dirty="0"/>
          </a:p>
        </p:txBody>
      </p:sp>
    </p:spTree>
    <p:extLst>
      <p:ext uri="{BB962C8B-B14F-4D97-AF65-F5344CB8AC3E}">
        <p14:creationId xmlns:p14="http://schemas.microsoft.com/office/powerpoint/2010/main" xmlns="" val="17609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10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1000"/>
                                        <p:tgtEl>
                                          <p:spTgt spid="3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1000"/>
                                        <p:tgtEl>
                                          <p:spTgt spid="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1000"/>
                                        <p:tgtEl>
                                          <p:spTgt spid="4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500"/>
                                        <p:tgtEl>
                                          <p:spTgt spid="13"/>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500"/>
                                        <p:tgtEl>
                                          <p:spTgt spid="14"/>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heel(1)">
                                      <p:cBhvr>
                                        <p:cTn id="59" dur="500"/>
                                        <p:tgtEl>
                                          <p:spTgt spid="15"/>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heel(1)">
                                      <p:cBhvr>
                                        <p:cTn id="62" dur="500"/>
                                        <p:tgtEl>
                                          <p:spTgt spid="17"/>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1)">
                                      <p:cBhvr>
                                        <p:cTn id="65" dur="500"/>
                                        <p:tgtEl>
                                          <p:spTgt spid="20"/>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heel(1)">
                                      <p:cBhvr>
                                        <p:cTn id="68" dur="500"/>
                                        <p:tgtEl>
                                          <p:spTgt spid="19"/>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heel(1)">
                                      <p:cBhvr>
                                        <p:cTn id="71" dur="500"/>
                                        <p:tgtEl>
                                          <p:spTgt spid="18"/>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heel(1)">
                                      <p:cBhvr>
                                        <p:cTn id="74" dur="500"/>
                                        <p:tgtEl>
                                          <p:spTgt spid="21"/>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heel(1)">
                                      <p:cBhvr>
                                        <p:cTn id="77" dur="500"/>
                                        <p:tgtEl>
                                          <p:spTgt spid="22"/>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heel(1)">
                                      <p:cBhvr>
                                        <p:cTn id="80" dur="500"/>
                                        <p:tgtEl>
                                          <p:spTgt spid="23"/>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heel(1)">
                                      <p:cBhvr>
                                        <p:cTn id="83" dur="500"/>
                                        <p:tgtEl>
                                          <p:spTgt spid="25"/>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heel(1)">
                                      <p:cBhvr>
                                        <p:cTn id="86" dur="500"/>
                                        <p:tgtEl>
                                          <p:spTgt spid="26"/>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heel(1)">
                                      <p:cBhvr>
                                        <p:cTn id="89" dur="500"/>
                                        <p:tgtEl>
                                          <p:spTgt spid="27"/>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heel(1)">
                                      <p:cBhvr>
                                        <p:cTn id="92" dur="500"/>
                                        <p:tgtEl>
                                          <p:spTgt spid="28"/>
                                        </p:tgtEl>
                                      </p:cBhvr>
                                    </p:animEffect>
                                  </p:childTnLst>
                                </p:cTn>
                              </p:par>
                              <p:par>
                                <p:cTn id="93" presetID="21" presetClass="entr" presetSubtype="1"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heel(1)">
                                      <p:cBhvr>
                                        <p:cTn id="95" dur="500"/>
                                        <p:tgtEl>
                                          <p:spTgt spid="29"/>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heel(1)">
                                      <p:cBhvr>
                                        <p:cTn id="98" dur="500"/>
                                        <p:tgtEl>
                                          <p:spTgt spid="30"/>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heel(1)">
                                      <p:cBhvr>
                                        <p:cTn id="101" dur="500"/>
                                        <p:tgtEl>
                                          <p:spTgt spid="39"/>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heel(1)">
                                      <p:cBhvr>
                                        <p:cTn id="104" dur="500"/>
                                        <p:tgtEl>
                                          <p:spTgt spid="40"/>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heel(1)">
                                      <p:cBhvr>
                                        <p:cTn id="107" dur="500"/>
                                        <p:tgtEl>
                                          <p:spTgt spid="41"/>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heel(1)">
                                      <p:cBhvr>
                                        <p:cTn id="110" dur="500"/>
                                        <p:tgtEl>
                                          <p:spTgt spid="42"/>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heel(1)">
                                      <p:cBhvr>
                                        <p:cTn id="113" dur="500"/>
                                        <p:tgtEl>
                                          <p:spTgt spid="43"/>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wheel(1)">
                                      <p:cBhvr>
                                        <p:cTn id="1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32" grpId="0"/>
      <p:bldP spid="33" grpId="0"/>
      <p:bldP spid="35" grpId="0"/>
      <p:bldP spid="36" grpId="0"/>
      <p:bldP spid="39" grpId="0"/>
      <p:bldP spid="40" grpId="0"/>
      <p:bldP spid="41" grpId="0"/>
      <p:bldP spid="42" grpId="0"/>
      <p:bldP spid="43" grpId="0"/>
      <p:bldP spid="44"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Chair and CAT recruitment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Chapter Chair Recruitment: </a:t>
            </a:r>
          </a:p>
          <a:p>
            <a:pPr>
              <a:buFont typeface="Arial" panose="020B0604020202020204" pitchFamily="34" charset="0"/>
              <a:buChar char="•"/>
            </a:pPr>
            <a:r>
              <a:rPr lang="en-US" dirty="0" smtClean="0"/>
              <a:t>Systematic one on one recommitment conversation</a:t>
            </a:r>
          </a:p>
          <a:p>
            <a:pPr marL="0" indent="0">
              <a:buNone/>
            </a:pPr>
            <a:r>
              <a:rPr lang="en-US" dirty="0" smtClean="0"/>
              <a:t>Contract Action Team Recruitment</a:t>
            </a:r>
          </a:p>
          <a:p>
            <a:pPr>
              <a:spcAft>
                <a:spcPts val="0"/>
              </a:spcAft>
              <a:buFont typeface="Arial" panose="020B0604020202020204" pitchFamily="34" charset="0"/>
              <a:buChar char="•"/>
            </a:pPr>
            <a:r>
              <a:rPr lang="en-US" dirty="0" smtClean="0"/>
              <a:t>1 to 10 ratio </a:t>
            </a:r>
          </a:p>
          <a:p>
            <a:pPr>
              <a:spcAft>
                <a:spcPts val="0"/>
              </a:spcAft>
              <a:buFont typeface="Arial" panose="020B0604020202020204" pitchFamily="34" charset="0"/>
              <a:buChar char="•"/>
            </a:pPr>
            <a:r>
              <a:rPr lang="en-US" dirty="0" smtClean="0"/>
              <a:t>Every member covered by department, grade level, or other grouping based on the school site map</a:t>
            </a:r>
          </a:p>
          <a:p>
            <a:pPr>
              <a:spcAft>
                <a:spcPts val="0"/>
              </a:spcAft>
              <a:buFont typeface="Arial" panose="020B0604020202020204" pitchFamily="34" charset="0"/>
              <a:buChar char="•"/>
            </a:pPr>
            <a:r>
              <a:rPr lang="en-US" dirty="0" smtClean="0"/>
              <a:t>Responsible for regular small group and one on one conversations about the contract campaign, school site and other union issues.</a:t>
            </a:r>
            <a:endParaRPr lang="en-US" dirty="0"/>
          </a:p>
        </p:txBody>
      </p:sp>
    </p:spTree>
    <p:extLst>
      <p:ext uri="{BB962C8B-B14F-4D97-AF65-F5344CB8AC3E}">
        <p14:creationId xmlns:p14="http://schemas.microsoft.com/office/powerpoint/2010/main" xmlns="" val="19979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 Minnesota Power of We Overview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24488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8295" y="700259"/>
            <a:ext cx="9601200" cy="1303338"/>
          </a:xfrm>
        </p:spPr>
        <p:txBody>
          <a:bodyPr/>
          <a:lstStyle/>
          <a:p>
            <a:r>
              <a:rPr lang="en-US" dirty="0" smtClean="0"/>
              <a:t>A bit of background</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935280710"/>
              </p:ext>
            </p:extLst>
          </p:nvPr>
        </p:nvGraphicFramePr>
        <p:xfrm>
          <a:off x="736576" y="2345007"/>
          <a:ext cx="1094898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270820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0671" y="744929"/>
            <a:ext cx="9601200" cy="1303337"/>
          </a:xfrm>
        </p:spPr>
        <p:txBody>
          <a:bodyPr/>
          <a:lstStyle/>
          <a:p>
            <a:r>
              <a:rPr lang="en-US" dirty="0" smtClean="0"/>
              <a:t>Guiding Principles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040076580"/>
              </p:ext>
            </p:extLst>
          </p:nvPr>
        </p:nvGraphicFramePr>
        <p:xfrm>
          <a:off x="0" y="2335213"/>
          <a:ext cx="10972800" cy="35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65823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8295" y="620225"/>
            <a:ext cx="9601200" cy="1303337"/>
          </a:xfrm>
        </p:spPr>
        <p:txBody>
          <a:bodyPr/>
          <a:lstStyle/>
          <a:p>
            <a:r>
              <a:rPr lang="en-US" dirty="0" smtClean="0"/>
              <a:t>Important context</a:t>
            </a:r>
            <a:endParaRPr lang="en-US" dirty="0"/>
          </a:p>
        </p:txBody>
      </p:sp>
      <p:sp>
        <p:nvSpPr>
          <p:cNvPr id="3" name="Content Placeholder 2"/>
          <p:cNvSpPr>
            <a:spLocks noGrp="1"/>
          </p:cNvSpPr>
          <p:nvPr>
            <p:ph idx="4294967295"/>
          </p:nvPr>
        </p:nvSpPr>
        <p:spPr>
          <a:xfrm>
            <a:off x="5792177" y="2175535"/>
            <a:ext cx="5168900" cy="3935412"/>
          </a:xfrm>
        </p:spPr>
        <p:txBody>
          <a:bodyPr/>
          <a:lstStyle/>
          <a:p>
            <a:pPr marL="571500" indent="-571500">
              <a:buFont typeface="Arial" panose="020B0604020202020204" pitchFamily="34" charset="0"/>
              <a:buChar char="•"/>
            </a:pPr>
            <a:r>
              <a:rPr lang="en-US" dirty="0" smtClean="0"/>
              <a:t>Not a right-to-work state</a:t>
            </a:r>
          </a:p>
          <a:p>
            <a:pPr marL="571500" indent="-571500">
              <a:buFont typeface="Arial" panose="020B0604020202020204" pitchFamily="34" charset="0"/>
              <a:buChar char="•"/>
            </a:pPr>
            <a:r>
              <a:rPr lang="en-US" dirty="0" smtClean="0"/>
              <a:t>Relatively low percentage of agency fee payers</a:t>
            </a:r>
          </a:p>
          <a:p>
            <a:pPr marL="571500" indent="-571500">
              <a:buFont typeface="Arial" panose="020B0604020202020204" pitchFamily="34" charset="0"/>
              <a:buChar char="•"/>
            </a:pPr>
            <a:r>
              <a:rPr lang="en-US" dirty="0" smtClean="0"/>
              <a:t>Service-based model</a:t>
            </a:r>
          </a:p>
          <a:p>
            <a:pPr marL="571500" indent="-571500">
              <a:buFont typeface="Arial" panose="020B0604020202020204" pitchFamily="34" charset="0"/>
              <a:buChar char="•"/>
            </a:pPr>
            <a:r>
              <a:rPr lang="en-US" dirty="0"/>
              <a:t>Never really had to organize members</a:t>
            </a:r>
          </a:p>
          <a:p>
            <a:pPr marL="571500" indent="-571500">
              <a:buFont typeface="Arial" panose="020B0604020202020204" pitchFamily="34" charset="0"/>
              <a:buChar char="•"/>
            </a:pPr>
            <a:endParaRPr lang="en-US" dirty="0" smtClean="0"/>
          </a:p>
        </p:txBody>
      </p:sp>
      <p:pic>
        <p:nvPicPr>
          <p:cNvPr id="4" name="Picture 3"/>
          <p:cNvPicPr>
            <a:picLocks noChangeAspect="1"/>
          </p:cNvPicPr>
          <p:nvPr/>
        </p:nvPicPr>
        <p:blipFill>
          <a:blip r:embed="rId3"/>
          <a:stretch>
            <a:fillRect/>
          </a:stretch>
        </p:blipFill>
        <p:spPr>
          <a:xfrm>
            <a:off x="2345593" y="1826779"/>
            <a:ext cx="2894622" cy="3980105"/>
          </a:xfrm>
          <a:prstGeom prst="rect">
            <a:avLst/>
          </a:prstGeom>
        </p:spPr>
      </p:pic>
    </p:spTree>
    <p:extLst>
      <p:ext uri="{BB962C8B-B14F-4D97-AF65-F5344CB8AC3E}">
        <p14:creationId xmlns:p14="http://schemas.microsoft.com/office/powerpoint/2010/main" xmlns="" val="19834089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8690" y="394026"/>
            <a:ext cx="9601200" cy="1303338"/>
          </a:xfrm>
        </p:spPr>
        <p:txBody>
          <a:bodyPr/>
          <a:lstStyle/>
          <a:p>
            <a:r>
              <a:rPr lang="en-US" dirty="0" smtClean="0"/>
              <a:t>Why the Power of We campaign?</a:t>
            </a:r>
            <a:endParaRPr lang="en-US" dirty="0"/>
          </a:p>
        </p:txBody>
      </p:sp>
      <p:pic>
        <p:nvPicPr>
          <p:cNvPr id="6" name="Content Placeholder 5"/>
          <p:cNvPicPr>
            <a:picLocks noGrp="1" noChangeAspect="1"/>
          </p:cNvPicPr>
          <p:nvPr>
            <p:ph idx="4294967295"/>
          </p:nvPr>
        </p:nvPicPr>
        <p:blipFill>
          <a:blip r:embed="rId3"/>
          <a:stretch>
            <a:fillRect/>
          </a:stretch>
        </p:blipFill>
        <p:spPr>
          <a:xfrm>
            <a:off x="2623624" y="1718294"/>
            <a:ext cx="6432550" cy="4279900"/>
          </a:xfrm>
          <a:prstGeom prst="rect">
            <a:avLst/>
          </a:prstGeom>
        </p:spPr>
      </p:pic>
      <p:sp>
        <p:nvSpPr>
          <p:cNvPr id="7" name="TextBox 6"/>
          <p:cNvSpPr txBox="1"/>
          <p:nvPr/>
        </p:nvSpPr>
        <p:spPr>
          <a:xfrm>
            <a:off x="2848131" y="2001187"/>
            <a:ext cx="2323476" cy="1200329"/>
          </a:xfrm>
          <a:prstGeom prst="rect">
            <a:avLst/>
          </a:prstGeom>
          <a:solidFill>
            <a:schemeClr val="bg1"/>
          </a:solidFill>
        </p:spPr>
        <p:txBody>
          <a:bodyPr wrap="square" rtlCol="0">
            <a:spAutoFit/>
          </a:bodyPr>
          <a:lstStyle/>
          <a:p>
            <a:pPr algn="ctr"/>
            <a:r>
              <a:rPr lang="en-US" b="1" dirty="0" smtClean="0"/>
              <a:t>Dig through mountains of paperwork to find old forms</a:t>
            </a:r>
            <a:endParaRPr lang="en-US" b="1" dirty="0"/>
          </a:p>
        </p:txBody>
      </p:sp>
      <p:sp>
        <p:nvSpPr>
          <p:cNvPr id="8" name="TextBox 7"/>
          <p:cNvSpPr txBox="1"/>
          <p:nvPr/>
        </p:nvSpPr>
        <p:spPr>
          <a:xfrm>
            <a:off x="6880832" y="2001187"/>
            <a:ext cx="2113613" cy="923330"/>
          </a:xfrm>
          <a:prstGeom prst="rect">
            <a:avLst/>
          </a:prstGeom>
          <a:solidFill>
            <a:schemeClr val="bg1"/>
          </a:solidFill>
        </p:spPr>
        <p:txBody>
          <a:bodyPr wrap="square" rtlCol="0">
            <a:spAutoFit/>
          </a:bodyPr>
          <a:lstStyle/>
          <a:p>
            <a:pPr algn="ctr"/>
            <a:r>
              <a:rPr lang="en-US" b="1" dirty="0" smtClean="0"/>
              <a:t>Ask every member to sign a new form</a:t>
            </a:r>
            <a:endParaRPr lang="en-US" b="1" dirty="0"/>
          </a:p>
        </p:txBody>
      </p:sp>
      <mc:AlternateContent xmlns:mc="http://schemas.openxmlformats.org/markup-compatibility/2006">
        <mc:Choice xmlns:p14="http://schemas.microsoft.com/office/powerpoint/2010/main" xmlns="" Requires="p14">
          <p:contentPart p14:bwMode="auto" r:id="rId4">
            <p14:nvContentPartPr>
              <p14:cNvPr id="10" name="Ink 9"/>
              <p14:cNvContentPartPr/>
              <p14:nvPr/>
            </p14:nvContentPartPr>
            <p14:xfrm>
              <a:off x="6445798" y="1547732"/>
              <a:ext cx="2983680" cy="1830240"/>
            </p14:xfrm>
          </p:contentPart>
        </mc:Choice>
        <mc:Fallback>
          <p:pic>
            <p:nvPicPr>
              <p:cNvPr id="10" name="Ink 9"/>
              <p:cNvPicPr/>
              <p:nvPr/>
            </p:nvPicPr>
            <p:blipFill>
              <a:blip r:embed="rId5"/>
              <a:stretch>
                <a:fillRect/>
              </a:stretch>
            </p:blipFill>
            <p:spPr>
              <a:xfrm>
                <a:off x="6421678" y="1523612"/>
                <a:ext cx="3031920" cy="1878480"/>
              </a:xfrm>
              <a:prstGeom prst="rect">
                <a:avLst/>
              </a:prstGeom>
            </p:spPr>
          </p:pic>
        </mc:Fallback>
      </mc:AlternateContent>
      <p:sp>
        <p:nvSpPr>
          <p:cNvPr id="11" name="TextBox 10"/>
          <p:cNvSpPr txBox="1"/>
          <p:nvPr/>
        </p:nvSpPr>
        <p:spPr>
          <a:xfrm>
            <a:off x="9377490" y="3717567"/>
            <a:ext cx="18288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Provides an opportunity to have relational and focused conversations with members</a:t>
            </a:r>
            <a:endParaRPr lang="en-US" b="1" dirty="0"/>
          </a:p>
        </p:txBody>
      </p:sp>
    </p:spTree>
    <p:extLst>
      <p:ext uri="{BB962C8B-B14F-4D97-AF65-F5344CB8AC3E}">
        <p14:creationId xmlns:p14="http://schemas.microsoft.com/office/powerpoint/2010/main" xmlns="" val="19327801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450850"/>
            <a:ext cx="10972800" cy="1243013"/>
          </a:xfrm>
        </p:spPr>
        <p:txBody>
          <a:bodyPr/>
          <a:lstStyle/>
          <a:p>
            <a:r>
              <a:rPr lang="en-US" dirty="0" smtClean="0"/>
              <a:t>How the two campaigns interact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521143575"/>
              </p:ext>
            </p:extLst>
          </p:nvPr>
        </p:nvGraphicFramePr>
        <p:xfrm>
          <a:off x="1617858" y="1529924"/>
          <a:ext cx="9139237" cy="383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60162" y="5523875"/>
            <a:ext cx="538146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1:1 conversations with members about what they value</a:t>
            </a:r>
            <a:endParaRPr lang="en-US" b="1" dirty="0"/>
          </a:p>
        </p:txBody>
      </p:sp>
      <p:sp>
        <p:nvSpPr>
          <p:cNvPr id="6" name="Up Arrow 5"/>
          <p:cNvSpPr/>
          <p:nvPr/>
        </p:nvSpPr>
        <p:spPr bwMode="auto">
          <a:xfrm>
            <a:off x="5947848" y="3590145"/>
            <a:ext cx="358684" cy="1613452"/>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013253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300" y="669303"/>
            <a:ext cx="10275217" cy="769441"/>
          </a:xfrm>
          <a:prstGeom prst="rect">
            <a:avLst/>
          </a:prstGeom>
          <a:noFill/>
        </p:spPr>
        <p:txBody>
          <a:bodyPr wrap="square" rtlCol="0">
            <a:spAutoFit/>
          </a:bodyPr>
          <a:lstStyle/>
          <a:p>
            <a:r>
              <a:rPr lang="en-US" sz="4400" dirty="0" smtClean="0"/>
              <a:t>What it looks like day to day, on the ground</a:t>
            </a:r>
            <a:endParaRPr lang="en-US" sz="4400" dirty="0"/>
          </a:p>
        </p:txBody>
      </p:sp>
      <p:graphicFrame>
        <p:nvGraphicFramePr>
          <p:cNvPr id="6" name="Diagram 5"/>
          <p:cNvGraphicFramePr/>
          <p:nvPr>
            <p:extLst>
              <p:ext uri="{D42A27DB-BD31-4B8C-83A1-F6EECF244321}">
                <p14:modId xmlns:p14="http://schemas.microsoft.com/office/powerpoint/2010/main" xmlns="" val="4176578934"/>
              </p:ext>
            </p:extLst>
          </p:nvPr>
        </p:nvGraphicFramePr>
        <p:xfrm>
          <a:off x="1065228" y="1238140"/>
          <a:ext cx="9982986" cy="5058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01031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pic>
        <p:nvPicPr>
          <p:cNvPr id="5" name="Picture 4"/>
          <p:cNvPicPr>
            <a:picLocks noChangeAspect="1"/>
          </p:cNvPicPr>
          <p:nvPr/>
        </p:nvPicPr>
        <p:blipFill>
          <a:blip r:embed="rId3"/>
          <a:stretch>
            <a:fillRect/>
          </a:stretch>
        </p:blipFill>
        <p:spPr>
          <a:xfrm>
            <a:off x="1849175" y="2573519"/>
            <a:ext cx="3260153" cy="3260153"/>
          </a:xfrm>
          <a:prstGeom prst="rect">
            <a:avLst/>
          </a:prstGeom>
        </p:spPr>
      </p:pic>
      <p:pic>
        <p:nvPicPr>
          <p:cNvPr id="6" name="Picture 5"/>
          <p:cNvPicPr>
            <a:picLocks noChangeAspect="1"/>
          </p:cNvPicPr>
          <p:nvPr/>
        </p:nvPicPr>
        <p:blipFill>
          <a:blip r:embed="rId4"/>
          <a:stretch>
            <a:fillRect/>
          </a:stretch>
        </p:blipFill>
        <p:spPr>
          <a:xfrm>
            <a:off x="6724306" y="2946711"/>
            <a:ext cx="3381228" cy="2634454"/>
          </a:xfrm>
          <a:prstGeom prst="rect">
            <a:avLst/>
          </a:prstGeom>
        </p:spPr>
      </p:pic>
    </p:spTree>
    <p:extLst>
      <p:ext uri="{BB962C8B-B14F-4D97-AF65-F5344CB8AC3E}">
        <p14:creationId xmlns:p14="http://schemas.microsoft.com/office/powerpoint/2010/main" xmlns="" val="2394363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3378" y="763832"/>
            <a:ext cx="9601200" cy="1303337"/>
          </a:xfrm>
        </p:spPr>
        <p:txBody>
          <a:bodyPr/>
          <a:lstStyle/>
          <a:p>
            <a:r>
              <a:rPr lang="en-US" dirty="0" smtClean="0"/>
              <a:t>Progress to Date</a:t>
            </a:r>
            <a:endParaRPr lang="en-US" dirty="0"/>
          </a:p>
        </p:txBody>
      </p:sp>
      <p:pic>
        <p:nvPicPr>
          <p:cNvPr id="4" name="Picture 3"/>
          <p:cNvPicPr>
            <a:picLocks noChangeAspect="1"/>
          </p:cNvPicPr>
          <p:nvPr/>
        </p:nvPicPr>
        <p:blipFill>
          <a:blip r:embed="rId3"/>
          <a:stretch>
            <a:fillRect/>
          </a:stretch>
        </p:blipFill>
        <p:spPr>
          <a:xfrm>
            <a:off x="3373333" y="2302717"/>
            <a:ext cx="1615784" cy="3665918"/>
          </a:xfrm>
          <a:prstGeom prst="rect">
            <a:avLst/>
          </a:prstGeom>
        </p:spPr>
      </p:pic>
      <p:pic>
        <p:nvPicPr>
          <p:cNvPr id="5" name="Picture 4"/>
          <p:cNvPicPr>
            <a:picLocks noChangeAspect="1"/>
          </p:cNvPicPr>
          <p:nvPr/>
        </p:nvPicPr>
        <p:blipFill>
          <a:blip r:embed="rId4"/>
          <a:stretch>
            <a:fillRect/>
          </a:stretch>
        </p:blipFill>
        <p:spPr>
          <a:xfrm>
            <a:off x="6096001" y="2547814"/>
            <a:ext cx="2840610" cy="3209814"/>
          </a:xfrm>
          <a:prstGeom prst="rect">
            <a:avLst/>
          </a:prstGeom>
        </p:spPr>
      </p:pic>
    </p:spTree>
    <p:extLst>
      <p:ext uri="{BB962C8B-B14F-4D97-AF65-F5344CB8AC3E}">
        <p14:creationId xmlns:p14="http://schemas.microsoft.com/office/powerpoint/2010/main" xmlns="" val="1166318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4739" y="312738"/>
            <a:ext cx="9601200" cy="1303337"/>
          </a:xfrm>
        </p:spPr>
        <p:txBody>
          <a:bodyPr/>
          <a:lstStyle/>
          <a:p>
            <a:r>
              <a:rPr lang="en-US" dirty="0" smtClean="0"/>
              <a:t>What’s Next?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056587069"/>
              </p:ext>
            </p:extLst>
          </p:nvPr>
        </p:nvGraphicFramePr>
        <p:xfrm>
          <a:off x="0" y="1538288"/>
          <a:ext cx="112728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740148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doing a recommit campaign?</a:t>
            </a:r>
            <a:endParaRPr lang="en-US" dirty="0"/>
          </a:p>
        </p:txBody>
      </p:sp>
      <p:pic>
        <p:nvPicPr>
          <p:cNvPr id="2050" name="Picture 2" descr="Image result for are you committed"/>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3402920" y="2557463"/>
            <a:ext cx="5386160" cy="3317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8828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Critical Elements of a Successful Recommitment Campaign</a:t>
            </a:r>
            <a:endParaRPr lang="en-US" dirty="0"/>
          </a:p>
        </p:txBody>
      </p:sp>
    </p:spTree>
    <p:extLst>
      <p:ext uri="{BB962C8B-B14F-4D97-AF65-F5344CB8AC3E}">
        <p14:creationId xmlns:p14="http://schemas.microsoft.com/office/powerpoint/2010/main" xmlns="" val="1147926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Do We Need To Succeed?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572624988"/>
              </p:ext>
            </p:extLst>
          </p:nvPr>
        </p:nvGraphicFramePr>
        <p:xfrm>
          <a:off x="793694" y="2451736"/>
          <a:ext cx="10227657" cy="376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51367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Message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6871825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12702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Discussion of Message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6323591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12900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Organization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389703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Context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4101668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Support for Local Leaders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864781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4463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8957576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78583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Janus: Sharing What We Learned Today</a:t>
            </a:r>
            <a:endParaRPr lang="en-US" dirty="0"/>
          </a:p>
        </p:txBody>
      </p:sp>
    </p:spTree>
    <p:extLst>
      <p:ext uri="{BB962C8B-B14F-4D97-AF65-F5344CB8AC3E}">
        <p14:creationId xmlns:p14="http://schemas.microsoft.com/office/powerpoint/2010/main" xmlns="" val="3756985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71440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234" y="926198"/>
            <a:ext cx="6087606" cy="804492"/>
          </a:xfrm>
        </p:spPr>
        <p:txBody>
          <a:bodyPr>
            <a:normAutofit fontScale="90000"/>
          </a:bodyPr>
          <a:lstStyle/>
          <a:p>
            <a:r>
              <a:rPr lang="en-US" sz="4600" b="1" dirty="0" smtClean="0"/>
              <a:t>Sample Card</a:t>
            </a:r>
            <a:br>
              <a:rPr lang="en-US" sz="4600" b="1" dirty="0" smtClean="0"/>
            </a:br>
            <a:r>
              <a:rPr lang="en-US" sz="3100" b="1" dirty="0" smtClean="0"/>
              <a:t>(which UTLA pretty much copied from BTU)</a:t>
            </a:r>
            <a:endParaRPr lang="en-US" sz="3100" b="1"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382638" y="2486725"/>
            <a:ext cx="2798798" cy="3621975"/>
          </a:xfrm>
        </p:spPr>
      </p:pic>
      <p:sp>
        <p:nvSpPr>
          <p:cNvPr id="4" name="Slide Number Placeholder 3"/>
          <p:cNvSpPr>
            <a:spLocks noGrp="1"/>
          </p:cNvSpPr>
          <p:nvPr>
            <p:ph type="sldNum" sz="quarter" idx="12"/>
          </p:nvPr>
        </p:nvSpPr>
        <p:spPr/>
        <p:txBody>
          <a:bodyPr/>
          <a:lstStyle/>
          <a:p>
            <a:fld id="{806E5FE2-D03D-4ADB-84D6-E5444A333E2D}" type="slidenum">
              <a:rPr lang="en-US" smtClean="0"/>
              <a:pPr/>
              <a:t>4</a:t>
            </a:fld>
            <a:endParaRPr lang="en-US" dirty="0"/>
          </a:p>
        </p:txBody>
      </p:sp>
      <p:sp>
        <p:nvSpPr>
          <p:cNvPr id="9" name="Content Placeholder 2">
            <a:extLst>
              <a:ext uri="{FF2B5EF4-FFF2-40B4-BE49-F238E27FC236}">
                <a16:creationId xmlns:a16="http://schemas.microsoft.com/office/drawing/2014/main" xmlns="" id="{EBF851D2-5C7A-4FAA-ADAF-71B9EFB14DE9}"/>
              </a:ext>
            </a:extLst>
          </p:cNvPr>
          <p:cNvSpPr txBox="1">
            <a:spLocks/>
          </p:cNvSpPr>
          <p:nvPr/>
        </p:nvSpPr>
        <p:spPr>
          <a:xfrm>
            <a:off x="354563" y="1821144"/>
            <a:ext cx="6553535" cy="419710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1600"/>
              </a:spcBef>
              <a:spcAft>
                <a:spcPts val="600"/>
              </a:spcAft>
              <a:buNone/>
            </a:pPr>
            <a:endParaRPr lang="en-US" dirty="0">
              <a:latin typeface="Franklin Gothic Medium" panose="020B0603020102020204" pitchFamily="34" charset="0"/>
            </a:endParaRPr>
          </a:p>
        </p:txBody>
      </p:sp>
    </p:spTree>
    <p:extLst>
      <p:ext uri="{BB962C8B-B14F-4D97-AF65-F5344CB8AC3E}">
        <p14:creationId xmlns:p14="http://schemas.microsoft.com/office/powerpoint/2010/main" xmlns="" val="222495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 a Recommitment Campaign?</a:t>
            </a:r>
            <a:endParaRPr lang="en-US" dirty="0"/>
          </a:p>
        </p:txBody>
      </p:sp>
    </p:spTree>
    <p:extLst>
      <p:ext uri="{BB962C8B-B14F-4D97-AF65-F5344CB8AC3E}">
        <p14:creationId xmlns:p14="http://schemas.microsoft.com/office/powerpoint/2010/main" xmlns="" val="249062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Verify Membership</a:t>
            </a:r>
            <a:endParaRPr lang="en-US" dirty="0"/>
          </a:p>
        </p:txBody>
      </p:sp>
      <p:pic>
        <p:nvPicPr>
          <p:cNvPr id="3074" name="Picture 2" descr="Image result for cover your ass"/>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3884083" y="2557463"/>
            <a:ext cx="4423833" cy="3317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2784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Rethinking and Redefining “Unionism” </a:t>
            </a:r>
            <a:endParaRPr lang="en-US" dirty="0"/>
          </a:p>
        </p:txBody>
      </p:sp>
      <p:sp>
        <p:nvSpPr>
          <p:cNvPr id="5" name="Content Placeholder 4"/>
          <p:cNvSpPr>
            <a:spLocks noGrp="1"/>
          </p:cNvSpPr>
          <p:nvPr>
            <p:ph idx="1"/>
          </p:nvPr>
        </p:nvSpPr>
        <p:spPr>
          <a:xfrm>
            <a:off x="5429755" y="2516623"/>
            <a:ext cx="5928087" cy="3448257"/>
          </a:xfrm>
        </p:spPr>
        <p:txBody>
          <a:bodyPr>
            <a:normAutofit lnSpcReduction="10000"/>
          </a:bodyPr>
          <a:lstStyle/>
          <a:p>
            <a:r>
              <a:rPr lang="en-US" dirty="0" smtClean="0"/>
              <a:t>What are the values that your union represents?</a:t>
            </a:r>
          </a:p>
          <a:p>
            <a:r>
              <a:rPr lang="en-US" dirty="0" smtClean="0"/>
              <a:t>How do those values manifest in the work the union does?</a:t>
            </a:r>
          </a:p>
          <a:p>
            <a:r>
              <a:rPr lang="en-US" dirty="0" smtClean="0"/>
              <a:t>What does being a member look like?  Is it just paying dues?</a:t>
            </a:r>
          </a:p>
          <a:p>
            <a:r>
              <a:rPr lang="en-US" dirty="0" smtClean="0"/>
              <a:t>How do members see themselves reflected in their union?</a:t>
            </a:r>
          </a:p>
          <a:p>
            <a:endParaRPr lang="en-US" dirty="0"/>
          </a:p>
        </p:txBody>
      </p:sp>
      <p:pic>
        <p:nvPicPr>
          <p:cNvPr id="6" name="Picture 5"/>
          <p:cNvPicPr>
            <a:picLocks noChangeAspect="1"/>
          </p:cNvPicPr>
          <p:nvPr/>
        </p:nvPicPr>
        <p:blipFill>
          <a:blip r:embed="rId3"/>
          <a:stretch>
            <a:fillRect/>
          </a:stretch>
        </p:blipFill>
        <p:spPr>
          <a:xfrm>
            <a:off x="1184840" y="2810979"/>
            <a:ext cx="4091165" cy="1995690"/>
          </a:xfrm>
          <a:prstGeom prst="rect">
            <a:avLst/>
          </a:prstGeom>
        </p:spPr>
      </p:pic>
    </p:spTree>
    <p:extLst>
      <p:ext uri="{BB962C8B-B14F-4D97-AF65-F5344CB8AC3E}">
        <p14:creationId xmlns:p14="http://schemas.microsoft.com/office/powerpoint/2010/main" xmlns="" val="1572882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Organizing Opportunity</a:t>
            </a:r>
            <a:endParaRPr lang="en-US" dirty="0"/>
          </a:p>
        </p:txBody>
      </p:sp>
      <p:pic>
        <p:nvPicPr>
          <p:cNvPr id="4098" name="Picture 2" descr="Image result for don't mourn organize"/>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7534361" y="3329531"/>
            <a:ext cx="2857500" cy="19240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95402" y="2672257"/>
            <a:ext cx="6238959" cy="2062103"/>
          </a:xfrm>
          <a:prstGeom prst="rect">
            <a:avLst/>
          </a:prstGeom>
          <a:noFill/>
        </p:spPr>
        <p:txBody>
          <a:bodyPr wrap="square" rtlCol="0">
            <a:spAutoFit/>
          </a:bodyPr>
          <a:lstStyle/>
          <a:p>
            <a:r>
              <a:rPr lang="en-US" sz="3200" dirty="0" smtClean="0"/>
              <a:t>This isn’t about just asking members to sign a card—this is a chance to educate them an get them more engaged in the union.</a:t>
            </a:r>
            <a:endParaRPr lang="en-US" sz="3200" dirty="0"/>
          </a:p>
        </p:txBody>
      </p:sp>
    </p:spTree>
    <p:extLst>
      <p:ext uri="{BB962C8B-B14F-4D97-AF65-F5344CB8AC3E}">
        <p14:creationId xmlns:p14="http://schemas.microsoft.com/office/powerpoint/2010/main" xmlns="" val="459284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UTLA Schools LA Students Deserve Campaign</a:t>
            </a:r>
            <a:endParaRPr lang="en-US" dirty="0"/>
          </a:p>
        </p:txBody>
      </p:sp>
      <p:sp>
        <p:nvSpPr>
          <p:cNvPr id="3" name="Content Placeholder 2"/>
          <p:cNvSpPr>
            <a:spLocks noGrp="1"/>
          </p:cNvSpPr>
          <p:nvPr>
            <p:ph idx="1"/>
          </p:nvPr>
        </p:nvSpPr>
        <p:spPr/>
        <p:txBody>
          <a:bodyPr/>
          <a:lstStyle/>
          <a:p>
            <a:r>
              <a:rPr lang="en-US" dirty="0" smtClean="0"/>
              <a:t>Redefining the Union – from service model to organizing model </a:t>
            </a:r>
          </a:p>
          <a:p>
            <a:r>
              <a:rPr lang="en-US" dirty="0" smtClean="0"/>
              <a:t>Chapter </a:t>
            </a:r>
            <a:r>
              <a:rPr lang="en-US" dirty="0"/>
              <a:t>Chair Recruitment</a:t>
            </a:r>
          </a:p>
          <a:p>
            <a:r>
              <a:rPr lang="en-US" dirty="0"/>
              <a:t>Contract Action Team </a:t>
            </a:r>
            <a:r>
              <a:rPr lang="en-US" dirty="0" smtClean="0"/>
              <a:t>Recruitment</a:t>
            </a:r>
            <a:endParaRPr lang="en-US" dirty="0"/>
          </a:p>
        </p:txBody>
      </p:sp>
    </p:spTree>
    <p:extLst>
      <p:ext uri="{BB962C8B-B14F-4D97-AF65-F5344CB8AC3E}">
        <p14:creationId xmlns:p14="http://schemas.microsoft.com/office/powerpoint/2010/main" xmlns="" val="997719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2892</TotalTime>
  <Words>2559</Words>
  <Application>Microsoft Office PowerPoint</Application>
  <PresentationFormat>Custom</PresentationFormat>
  <Paragraphs>506</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Organic</vt:lpstr>
      <vt:lpstr>Office Theme</vt:lpstr>
      <vt:lpstr>Recommitment Campaigns</vt:lpstr>
      <vt:lpstr>Welcome and Introductions</vt:lpstr>
      <vt:lpstr>Session Objectives</vt:lpstr>
      <vt:lpstr>Sample Card (which UTLA pretty much copied from BTU)</vt:lpstr>
      <vt:lpstr>Why Do a Recommitment Campaign?</vt:lpstr>
      <vt:lpstr>Verify Membership</vt:lpstr>
      <vt:lpstr>Rethinking and Redefining “Unionism” </vt:lpstr>
      <vt:lpstr>Organizing Opportunity</vt:lpstr>
      <vt:lpstr>UTLA Schools LA Students Deserve Campaign</vt:lpstr>
      <vt:lpstr>The Union is About Power</vt:lpstr>
      <vt:lpstr>School Site Mapping</vt:lpstr>
      <vt:lpstr>Chapter Chair and CAT recruitment</vt:lpstr>
      <vt:lpstr>Education Minnesota Power of We Overview</vt:lpstr>
      <vt:lpstr>A bit of background</vt:lpstr>
      <vt:lpstr>Guiding Principles</vt:lpstr>
      <vt:lpstr>Important context</vt:lpstr>
      <vt:lpstr>Why the Power of We campaign?</vt:lpstr>
      <vt:lpstr>How the two campaigns interact</vt:lpstr>
      <vt:lpstr>Slide 19</vt:lpstr>
      <vt:lpstr>Progress to Date</vt:lpstr>
      <vt:lpstr>What’s Next?</vt:lpstr>
      <vt:lpstr>Are you doing a recommit campaign?</vt:lpstr>
      <vt:lpstr>Critical Elements of a Successful Recommitment Campaign</vt:lpstr>
      <vt:lpstr>What Do We Need To Succeed?</vt:lpstr>
      <vt:lpstr>Message</vt:lpstr>
      <vt:lpstr>Brainstorm Discussion of Message</vt:lpstr>
      <vt:lpstr>Structure and Organization</vt:lpstr>
      <vt:lpstr>Local Context</vt:lpstr>
      <vt:lpstr>Tools and Support for Local Leaders</vt:lpstr>
      <vt:lpstr>Preparing for Janus: Sharing What We Learned Today</vt:lpstr>
      <vt:lpstr>Wrap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Recommitment Campaigns</dc:title>
  <dc:creator>Derdoski, Sarah [MN]</dc:creator>
  <cp:lastModifiedBy>CZoltan</cp:lastModifiedBy>
  <cp:revision>55</cp:revision>
  <cp:lastPrinted>2018-01-05T15:47:47Z</cp:lastPrinted>
  <dcterms:created xsi:type="dcterms:W3CDTF">2018-01-03T17:36:23Z</dcterms:created>
  <dcterms:modified xsi:type="dcterms:W3CDTF">2018-02-06T17:26:57Z</dcterms:modified>
</cp:coreProperties>
</file>